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 id="2147483696" r:id="rId6"/>
    <p:sldMasterId id="2147483714" r:id="rId7"/>
    <p:sldMasterId id="2147483750" r:id="rId8"/>
    <p:sldMasterId id="2147483765" r:id="rId9"/>
  </p:sldMasterIdLst>
  <p:notesMasterIdLst>
    <p:notesMasterId r:id="rId38"/>
  </p:notesMasterIdLst>
  <p:handoutMasterIdLst>
    <p:handoutMasterId r:id="rId39"/>
  </p:handoutMasterIdLst>
  <p:sldIdLst>
    <p:sldId id="260" r:id="rId10"/>
    <p:sldId id="900" r:id="rId11"/>
    <p:sldId id="896" r:id="rId12"/>
    <p:sldId id="901" r:id="rId13"/>
    <p:sldId id="908" r:id="rId14"/>
    <p:sldId id="920" r:id="rId15"/>
    <p:sldId id="909" r:id="rId16"/>
    <p:sldId id="918" r:id="rId17"/>
    <p:sldId id="917" r:id="rId18"/>
    <p:sldId id="919" r:id="rId19"/>
    <p:sldId id="916" r:id="rId20"/>
    <p:sldId id="915" r:id="rId21"/>
    <p:sldId id="262" r:id="rId22"/>
    <p:sldId id="263" r:id="rId23"/>
    <p:sldId id="264" r:id="rId24"/>
    <p:sldId id="404" r:id="rId25"/>
    <p:sldId id="266" r:id="rId26"/>
    <p:sldId id="267" r:id="rId27"/>
    <p:sldId id="268" r:id="rId28"/>
    <p:sldId id="269" r:id="rId29"/>
    <p:sldId id="270" r:id="rId30"/>
    <p:sldId id="385" r:id="rId31"/>
    <p:sldId id="388" r:id="rId32"/>
    <p:sldId id="392" r:id="rId33"/>
    <p:sldId id="393" r:id="rId34"/>
    <p:sldId id="391" r:id="rId35"/>
    <p:sldId id="265" r:id="rId36"/>
    <p:sldId id="403"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78A4D-C3CA-4D42-9187-329422515741}" v="52" dt="2022-09-29T14:12:23.537"/>
    <p1510:client id="{FAC94B24-B525-4F31-9F5D-9D9E57341E29}" v="11" dt="2022-09-29T14:17:36.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620"/>
        <p:guide pos="288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001F1-7390-4719-A8F7-7755B7E9460B}" type="doc">
      <dgm:prSet loTypeId="urn:microsoft.com/office/officeart/2005/8/layout/cycle8" loCatId="cycle" qsTypeId="urn:microsoft.com/office/officeart/2005/8/quickstyle/simple1" qsCatId="simple" csTypeId="urn:microsoft.com/office/officeart/2005/8/colors/accent1_2" csCatId="accent1" phldr="1"/>
      <dgm:spPr/>
    </dgm:pt>
    <dgm:pt modelId="{B3945F0C-D1ED-492A-8756-0105DCC7B3E8}">
      <dgm:prSet phldrT="[Text]"/>
      <dgm:spPr/>
      <dgm:t>
        <a:bodyPr/>
        <a:lstStyle/>
        <a:p>
          <a:r>
            <a:rPr lang="en-GB"/>
            <a:t>NHSE</a:t>
          </a:r>
        </a:p>
      </dgm:t>
    </dgm:pt>
    <dgm:pt modelId="{CE21CE24-7D30-44CB-ADD9-4FA04814E908}" type="parTrans" cxnId="{75333E57-8EC0-4DFC-9232-B5F29B54DF52}">
      <dgm:prSet/>
      <dgm:spPr/>
      <dgm:t>
        <a:bodyPr/>
        <a:lstStyle/>
        <a:p>
          <a:endParaRPr lang="en-GB"/>
        </a:p>
      </dgm:t>
    </dgm:pt>
    <dgm:pt modelId="{E12112A5-88B0-44F9-96CF-64A87B0636DA}" type="sibTrans" cxnId="{75333E57-8EC0-4DFC-9232-B5F29B54DF52}">
      <dgm:prSet/>
      <dgm:spPr/>
      <dgm:t>
        <a:bodyPr/>
        <a:lstStyle/>
        <a:p>
          <a:endParaRPr lang="en-GB"/>
        </a:p>
      </dgm:t>
    </dgm:pt>
    <dgm:pt modelId="{4C53BBE1-4D74-4FD4-8C04-794C45D6F19A}">
      <dgm:prSet phldrT="[Text]"/>
      <dgm:spPr/>
      <dgm:t>
        <a:bodyPr/>
        <a:lstStyle/>
        <a:p>
          <a:r>
            <a:rPr lang="en-GB"/>
            <a:t>DHSC</a:t>
          </a:r>
        </a:p>
      </dgm:t>
    </dgm:pt>
    <dgm:pt modelId="{BA2CC227-6896-4A0D-A509-7E05E29B8B99}" type="parTrans" cxnId="{D1C587E7-66E3-4DD8-8C0F-1BC0FFB4DECF}">
      <dgm:prSet/>
      <dgm:spPr/>
      <dgm:t>
        <a:bodyPr/>
        <a:lstStyle/>
        <a:p>
          <a:endParaRPr lang="en-GB"/>
        </a:p>
      </dgm:t>
    </dgm:pt>
    <dgm:pt modelId="{95999A50-C683-47A5-A39D-EAF757DB438D}" type="sibTrans" cxnId="{D1C587E7-66E3-4DD8-8C0F-1BC0FFB4DECF}">
      <dgm:prSet/>
      <dgm:spPr/>
      <dgm:t>
        <a:bodyPr/>
        <a:lstStyle/>
        <a:p>
          <a:endParaRPr lang="en-GB"/>
        </a:p>
      </dgm:t>
    </dgm:pt>
    <dgm:pt modelId="{939F0E82-4901-4287-87C5-67995E26CCB0}">
      <dgm:prSet phldrT="[Text]"/>
      <dgm:spPr/>
      <dgm:t>
        <a:bodyPr/>
        <a:lstStyle/>
        <a:p>
          <a:r>
            <a:rPr lang="en-GB"/>
            <a:t>Trust</a:t>
          </a:r>
        </a:p>
      </dgm:t>
    </dgm:pt>
    <dgm:pt modelId="{42F15915-9D60-4989-9046-A4CCF98FE435}" type="parTrans" cxnId="{6F282211-B4FC-4FE3-9776-65136143DE05}">
      <dgm:prSet/>
      <dgm:spPr/>
      <dgm:t>
        <a:bodyPr/>
        <a:lstStyle/>
        <a:p>
          <a:endParaRPr lang="en-GB"/>
        </a:p>
      </dgm:t>
    </dgm:pt>
    <dgm:pt modelId="{0FCB274B-8C47-42B1-9CFE-E86F084709C1}" type="sibTrans" cxnId="{6F282211-B4FC-4FE3-9776-65136143DE05}">
      <dgm:prSet/>
      <dgm:spPr/>
      <dgm:t>
        <a:bodyPr/>
        <a:lstStyle/>
        <a:p>
          <a:endParaRPr lang="en-GB"/>
        </a:p>
      </dgm:t>
    </dgm:pt>
    <dgm:pt modelId="{A3A63E56-4D67-4988-9DA9-40E54B850D5A}" type="pres">
      <dgm:prSet presAssocID="{3A1001F1-7390-4719-A8F7-7755B7E9460B}" presName="compositeShape" presStyleCnt="0">
        <dgm:presLayoutVars>
          <dgm:chMax val="7"/>
          <dgm:dir/>
          <dgm:resizeHandles val="exact"/>
        </dgm:presLayoutVars>
      </dgm:prSet>
      <dgm:spPr/>
    </dgm:pt>
    <dgm:pt modelId="{5183CC62-B127-4DC3-9C87-2685FDC97C71}" type="pres">
      <dgm:prSet presAssocID="{3A1001F1-7390-4719-A8F7-7755B7E9460B}" presName="wedge1" presStyleLbl="node1" presStyleIdx="0" presStyleCnt="3"/>
      <dgm:spPr/>
    </dgm:pt>
    <dgm:pt modelId="{ED753795-396C-451D-BE6F-A7A9237E4670}" type="pres">
      <dgm:prSet presAssocID="{3A1001F1-7390-4719-A8F7-7755B7E9460B}" presName="dummy1a" presStyleCnt="0"/>
      <dgm:spPr/>
    </dgm:pt>
    <dgm:pt modelId="{44A12F11-EFFC-47F0-85CA-56106D6C1757}" type="pres">
      <dgm:prSet presAssocID="{3A1001F1-7390-4719-A8F7-7755B7E9460B}" presName="dummy1b" presStyleCnt="0"/>
      <dgm:spPr/>
    </dgm:pt>
    <dgm:pt modelId="{1E66703A-55FF-43D3-BEC4-8662C33CF917}" type="pres">
      <dgm:prSet presAssocID="{3A1001F1-7390-4719-A8F7-7755B7E9460B}" presName="wedge1Tx" presStyleLbl="node1" presStyleIdx="0" presStyleCnt="3">
        <dgm:presLayoutVars>
          <dgm:chMax val="0"/>
          <dgm:chPref val="0"/>
          <dgm:bulletEnabled val="1"/>
        </dgm:presLayoutVars>
      </dgm:prSet>
      <dgm:spPr/>
    </dgm:pt>
    <dgm:pt modelId="{0521DADB-8DBD-498F-B4B9-3558F47DD36A}" type="pres">
      <dgm:prSet presAssocID="{3A1001F1-7390-4719-A8F7-7755B7E9460B}" presName="wedge2" presStyleLbl="node1" presStyleIdx="1" presStyleCnt="3"/>
      <dgm:spPr/>
    </dgm:pt>
    <dgm:pt modelId="{3BB290AD-95CC-4A7B-97F8-47179F694205}" type="pres">
      <dgm:prSet presAssocID="{3A1001F1-7390-4719-A8F7-7755B7E9460B}" presName="dummy2a" presStyleCnt="0"/>
      <dgm:spPr/>
    </dgm:pt>
    <dgm:pt modelId="{877C3EEB-D9FE-4DF1-AA0E-81652093E274}" type="pres">
      <dgm:prSet presAssocID="{3A1001F1-7390-4719-A8F7-7755B7E9460B}" presName="dummy2b" presStyleCnt="0"/>
      <dgm:spPr/>
    </dgm:pt>
    <dgm:pt modelId="{097FE3CC-0DAB-4AA2-A59A-B6C5229D3082}" type="pres">
      <dgm:prSet presAssocID="{3A1001F1-7390-4719-A8F7-7755B7E9460B}" presName="wedge2Tx" presStyleLbl="node1" presStyleIdx="1" presStyleCnt="3">
        <dgm:presLayoutVars>
          <dgm:chMax val="0"/>
          <dgm:chPref val="0"/>
          <dgm:bulletEnabled val="1"/>
        </dgm:presLayoutVars>
      </dgm:prSet>
      <dgm:spPr/>
    </dgm:pt>
    <dgm:pt modelId="{2359C4C4-1E89-4C92-805A-A3AD744BE925}" type="pres">
      <dgm:prSet presAssocID="{3A1001F1-7390-4719-A8F7-7755B7E9460B}" presName="wedge3" presStyleLbl="node1" presStyleIdx="2" presStyleCnt="3"/>
      <dgm:spPr/>
    </dgm:pt>
    <dgm:pt modelId="{258147DA-AABA-475F-AF6B-BDAED02DA140}" type="pres">
      <dgm:prSet presAssocID="{3A1001F1-7390-4719-A8F7-7755B7E9460B}" presName="dummy3a" presStyleCnt="0"/>
      <dgm:spPr/>
    </dgm:pt>
    <dgm:pt modelId="{35687175-91A8-47E4-827C-A22F2B125264}" type="pres">
      <dgm:prSet presAssocID="{3A1001F1-7390-4719-A8F7-7755B7E9460B}" presName="dummy3b" presStyleCnt="0"/>
      <dgm:spPr/>
    </dgm:pt>
    <dgm:pt modelId="{97E3A655-2BF1-4B6B-BC7D-768C10925C1C}" type="pres">
      <dgm:prSet presAssocID="{3A1001F1-7390-4719-A8F7-7755B7E9460B}" presName="wedge3Tx" presStyleLbl="node1" presStyleIdx="2" presStyleCnt="3">
        <dgm:presLayoutVars>
          <dgm:chMax val="0"/>
          <dgm:chPref val="0"/>
          <dgm:bulletEnabled val="1"/>
        </dgm:presLayoutVars>
      </dgm:prSet>
      <dgm:spPr/>
    </dgm:pt>
    <dgm:pt modelId="{20A0217E-B6AB-448B-9797-08E13888E421}" type="pres">
      <dgm:prSet presAssocID="{E12112A5-88B0-44F9-96CF-64A87B0636DA}" presName="arrowWedge1" presStyleLbl="fgSibTrans2D1" presStyleIdx="0" presStyleCnt="3"/>
      <dgm:spPr/>
    </dgm:pt>
    <dgm:pt modelId="{130C274F-CC00-4A8F-B1E6-02030C824EFB}" type="pres">
      <dgm:prSet presAssocID="{95999A50-C683-47A5-A39D-EAF757DB438D}" presName="arrowWedge2" presStyleLbl="fgSibTrans2D1" presStyleIdx="1" presStyleCnt="3"/>
      <dgm:spPr/>
    </dgm:pt>
    <dgm:pt modelId="{9055066A-1C50-4767-81EB-DFC4BFE788C0}" type="pres">
      <dgm:prSet presAssocID="{0FCB274B-8C47-42B1-9CFE-E86F084709C1}" presName="arrowWedge3" presStyleLbl="fgSibTrans2D1" presStyleIdx="2" presStyleCnt="3"/>
      <dgm:spPr/>
    </dgm:pt>
  </dgm:ptLst>
  <dgm:cxnLst>
    <dgm:cxn modelId="{6F282211-B4FC-4FE3-9776-65136143DE05}" srcId="{3A1001F1-7390-4719-A8F7-7755B7E9460B}" destId="{939F0E82-4901-4287-87C5-67995E26CCB0}" srcOrd="2" destOrd="0" parTransId="{42F15915-9D60-4989-9046-A4CCF98FE435}" sibTransId="{0FCB274B-8C47-42B1-9CFE-E86F084709C1}"/>
    <dgm:cxn modelId="{CF0D8824-A66F-4CEA-B4FA-291FA2EAA490}" type="presOf" srcId="{939F0E82-4901-4287-87C5-67995E26CCB0}" destId="{2359C4C4-1E89-4C92-805A-A3AD744BE925}" srcOrd="0" destOrd="0" presId="urn:microsoft.com/office/officeart/2005/8/layout/cycle8"/>
    <dgm:cxn modelId="{80D59F5E-6CA8-41B0-B302-4400589D9A99}" type="presOf" srcId="{939F0E82-4901-4287-87C5-67995E26CCB0}" destId="{97E3A655-2BF1-4B6B-BC7D-768C10925C1C}" srcOrd="1" destOrd="0" presId="urn:microsoft.com/office/officeart/2005/8/layout/cycle8"/>
    <dgm:cxn modelId="{B1D45043-E222-4F4B-B3FE-727708428AAE}" type="presOf" srcId="{4C53BBE1-4D74-4FD4-8C04-794C45D6F19A}" destId="{0521DADB-8DBD-498F-B4B9-3558F47DD36A}" srcOrd="0" destOrd="0" presId="urn:microsoft.com/office/officeart/2005/8/layout/cycle8"/>
    <dgm:cxn modelId="{75333E57-8EC0-4DFC-9232-B5F29B54DF52}" srcId="{3A1001F1-7390-4719-A8F7-7755B7E9460B}" destId="{B3945F0C-D1ED-492A-8756-0105DCC7B3E8}" srcOrd="0" destOrd="0" parTransId="{CE21CE24-7D30-44CB-ADD9-4FA04814E908}" sibTransId="{E12112A5-88B0-44F9-96CF-64A87B0636DA}"/>
    <dgm:cxn modelId="{383232B1-44BA-4C67-B21A-171AF0B247B5}" type="presOf" srcId="{B3945F0C-D1ED-492A-8756-0105DCC7B3E8}" destId="{5183CC62-B127-4DC3-9C87-2685FDC97C71}" srcOrd="0" destOrd="0" presId="urn:microsoft.com/office/officeart/2005/8/layout/cycle8"/>
    <dgm:cxn modelId="{F5252FBC-C3A2-4AEE-8F27-A93E94D04B84}" type="presOf" srcId="{B3945F0C-D1ED-492A-8756-0105DCC7B3E8}" destId="{1E66703A-55FF-43D3-BEC4-8662C33CF917}" srcOrd="1" destOrd="0" presId="urn:microsoft.com/office/officeart/2005/8/layout/cycle8"/>
    <dgm:cxn modelId="{74511FD7-4FEC-40D2-AB91-3E0FBE1064A4}" type="presOf" srcId="{3A1001F1-7390-4719-A8F7-7755B7E9460B}" destId="{A3A63E56-4D67-4988-9DA9-40E54B850D5A}" srcOrd="0" destOrd="0" presId="urn:microsoft.com/office/officeart/2005/8/layout/cycle8"/>
    <dgm:cxn modelId="{B61733E3-1B0E-4DDA-8E3F-2FC89DA27773}" type="presOf" srcId="{4C53BBE1-4D74-4FD4-8C04-794C45D6F19A}" destId="{097FE3CC-0DAB-4AA2-A59A-B6C5229D3082}" srcOrd="1" destOrd="0" presId="urn:microsoft.com/office/officeart/2005/8/layout/cycle8"/>
    <dgm:cxn modelId="{D1C587E7-66E3-4DD8-8C0F-1BC0FFB4DECF}" srcId="{3A1001F1-7390-4719-A8F7-7755B7E9460B}" destId="{4C53BBE1-4D74-4FD4-8C04-794C45D6F19A}" srcOrd="1" destOrd="0" parTransId="{BA2CC227-6896-4A0D-A509-7E05E29B8B99}" sibTransId="{95999A50-C683-47A5-A39D-EAF757DB438D}"/>
    <dgm:cxn modelId="{943FCB52-187F-4533-8BBB-0629F0DC2A9A}" type="presParOf" srcId="{A3A63E56-4D67-4988-9DA9-40E54B850D5A}" destId="{5183CC62-B127-4DC3-9C87-2685FDC97C71}" srcOrd="0" destOrd="0" presId="urn:microsoft.com/office/officeart/2005/8/layout/cycle8"/>
    <dgm:cxn modelId="{5BBB047C-2834-4E13-B45B-7E730C76D1DE}" type="presParOf" srcId="{A3A63E56-4D67-4988-9DA9-40E54B850D5A}" destId="{ED753795-396C-451D-BE6F-A7A9237E4670}" srcOrd="1" destOrd="0" presId="urn:microsoft.com/office/officeart/2005/8/layout/cycle8"/>
    <dgm:cxn modelId="{A589595F-C4BD-40AC-AAF6-5206B828C879}" type="presParOf" srcId="{A3A63E56-4D67-4988-9DA9-40E54B850D5A}" destId="{44A12F11-EFFC-47F0-85CA-56106D6C1757}" srcOrd="2" destOrd="0" presId="urn:microsoft.com/office/officeart/2005/8/layout/cycle8"/>
    <dgm:cxn modelId="{A00765E9-1FAD-4156-B969-87888ECF51FC}" type="presParOf" srcId="{A3A63E56-4D67-4988-9DA9-40E54B850D5A}" destId="{1E66703A-55FF-43D3-BEC4-8662C33CF917}" srcOrd="3" destOrd="0" presId="urn:microsoft.com/office/officeart/2005/8/layout/cycle8"/>
    <dgm:cxn modelId="{660C6228-5929-4369-BA1B-FA223FC65CAA}" type="presParOf" srcId="{A3A63E56-4D67-4988-9DA9-40E54B850D5A}" destId="{0521DADB-8DBD-498F-B4B9-3558F47DD36A}" srcOrd="4" destOrd="0" presId="urn:microsoft.com/office/officeart/2005/8/layout/cycle8"/>
    <dgm:cxn modelId="{496FB55B-1EF5-435C-9E0F-6DA37A3EE5BA}" type="presParOf" srcId="{A3A63E56-4D67-4988-9DA9-40E54B850D5A}" destId="{3BB290AD-95CC-4A7B-97F8-47179F694205}" srcOrd="5" destOrd="0" presId="urn:microsoft.com/office/officeart/2005/8/layout/cycle8"/>
    <dgm:cxn modelId="{6C090CB1-B1D2-40E4-B79B-928DE4CCF6C5}" type="presParOf" srcId="{A3A63E56-4D67-4988-9DA9-40E54B850D5A}" destId="{877C3EEB-D9FE-4DF1-AA0E-81652093E274}" srcOrd="6" destOrd="0" presId="urn:microsoft.com/office/officeart/2005/8/layout/cycle8"/>
    <dgm:cxn modelId="{3477400D-CB9D-4EAA-8484-7F41F296818B}" type="presParOf" srcId="{A3A63E56-4D67-4988-9DA9-40E54B850D5A}" destId="{097FE3CC-0DAB-4AA2-A59A-B6C5229D3082}" srcOrd="7" destOrd="0" presId="urn:microsoft.com/office/officeart/2005/8/layout/cycle8"/>
    <dgm:cxn modelId="{05836FA5-157A-409C-A6DB-15EFAFAE340D}" type="presParOf" srcId="{A3A63E56-4D67-4988-9DA9-40E54B850D5A}" destId="{2359C4C4-1E89-4C92-805A-A3AD744BE925}" srcOrd="8" destOrd="0" presId="urn:microsoft.com/office/officeart/2005/8/layout/cycle8"/>
    <dgm:cxn modelId="{0E9C02AF-B581-400B-8B0F-580DE34CDB10}" type="presParOf" srcId="{A3A63E56-4D67-4988-9DA9-40E54B850D5A}" destId="{258147DA-AABA-475F-AF6B-BDAED02DA140}" srcOrd="9" destOrd="0" presId="urn:microsoft.com/office/officeart/2005/8/layout/cycle8"/>
    <dgm:cxn modelId="{B29A5D76-774A-471B-9307-EE02AA49CD3E}" type="presParOf" srcId="{A3A63E56-4D67-4988-9DA9-40E54B850D5A}" destId="{35687175-91A8-47E4-827C-A22F2B125264}" srcOrd="10" destOrd="0" presId="urn:microsoft.com/office/officeart/2005/8/layout/cycle8"/>
    <dgm:cxn modelId="{CDBBFDEE-0ACB-440A-A7E2-34B32F1228D8}" type="presParOf" srcId="{A3A63E56-4D67-4988-9DA9-40E54B850D5A}" destId="{97E3A655-2BF1-4B6B-BC7D-768C10925C1C}" srcOrd="11" destOrd="0" presId="urn:microsoft.com/office/officeart/2005/8/layout/cycle8"/>
    <dgm:cxn modelId="{EF09DC6A-B5AF-4A74-97D8-8C996B2D9D41}" type="presParOf" srcId="{A3A63E56-4D67-4988-9DA9-40E54B850D5A}" destId="{20A0217E-B6AB-448B-9797-08E13888E421}" srcOrd="12" destOrd="0" presId="urn:microsoft.com/office/officeart/2005/8/layout/cycle8"/>
    <dgm:cxn modelId="{B9A3A6EE-8AFB-4A13-934B-B747C9077730}" type="presParOf" srcId="{A3A63E56-4D67-4988-9DA9-40E54B850D5A}" destId="{130C274F-CC00-4A8F-B1E6-02030C824EFB}" srcOrd="13" destOrd="0" presId="urn:microsoft.com/office/officeart/2005/8/layout/cycle8"/>
    <dgm:cxn modelId="{85115840-CD28-4542-8F43-3701E99F00F2}" type="presParOf" srcId="{A3A63E56-4D67-4988-9DA9-40E54B850D5A}" destId="{9055066A-1C50-4767-81EB-DFC4BFE788C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3CC62-B127-4DC3-9C87-2685FDC97C71}">
      <dsp:nvSpPr>
        <dsp:cNvPr id="0" name=""/>
        <dsp:cNvSpPr/>
      </dsp:nvSpPr>
      <dsp:spPr>
        <a:xfrm>
          <a:off x="1111448" y="318152"/>
          <a:ext cx="4111514" cy="411151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a:t>NHSE</a:t>
          </a:r>
        </a:p>
      </dsp:txBody>
      <dsp:txXfrm>
        <a:off x="3278314" y="1189402"/>
        <a:ext cx="1468398" cy="1223665"/>
      </dsp:txXfrm>
    </dsp:sp>
    <dsp:sp modelId="{0521DADB-8DBD-498F-B4B9-3558F47DD36A}">
      <dsp:nvSpPr>
        <dsp:cNvPr id="0" name=""/>
        <dsp:cNvSpPr/>
      </dsp:nvSpPr>
      <dsp:spPr>
        <a:xfrm>
          <a:off x="1026770" y="464992"/>
          <a:ext cx="4111514" cy="411151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a:t>DHSC</a:t>
          </a:r>
        </a:p>
      </dsp:txBody>
      <dsp:txXfrm>
        <a:off x="2005702" y="3132582"/>
        <a:ext cx="2202597" cy="1076825"/>
      </dsp:txXfrm>
    </dsp:sp>
    <dsp:sp modelId="{2359C4C4-1E89-4C92-805A-A3AD744BE925}">
      <dsp:nvSpPr>
        <dsp:cNvPr id="0" name=""/>
        <dsp:cNvSpPr/>
      </dsp:nvSpPr>
      <dsp:spPr>
        <a:xfrm>
          <a:off x="942093" y="318152"/>
          <a:ext cx="4111514" cy="411151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a:t>Trust</a:t>
          </a:r>
        </a:p>
      </dsp:txBody>
      <dsp:txXfrm>
        <a:off x="1418343" y="1189402"/>
        <a:ext cx="1468398" cy="1223665"/>
      </dsp:txXfrm>
    </dsp:sp>
    <dsp:sp modelId="{20A0217E-B6AB-448B-9797-08E13888E421}">
      <dsp:nvSpPr>
        <dsp:cNvPr id="0" name=""/>
        <dsp:cNvSpPr/>
      </dsp:nvSpPr>
      <dsp:spPr>
        <a:xfrm>
          <a:off x="857265" y="63630"/>
          <a:ext cx="4620559" cy="462055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0C274F-CC00-4A8F-B1E6-02030C824EFB}">
      <dsp:nvSpPr>
        <dsp:cNvPr id="0" name=""/>
        <dsp:cNvSpPr/>
      </dsp:nvSpPr>
      <dsp:spPr>
        <a:xfrm>
          <a:off x="772248" y="210210"/>
          <a:ext cx="4620559" cy="462055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55066A-1C50-4767-81EB-DFC4BFE788C0}">
      <dsp:nvSpPr>
        <dsp:cNvPr id="0" name=""/>
        <dsp:cNvSpPr/>
      </dsp:nvSpPr>
      <dsp:spPr>
        <a:xfrm>
          <a:off x="687231" y="63630"/>
          <a:ext cx="4620559" cy="462055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4112BD-091B-4649-97C2-27674EBC0E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E81982-0658-4D44-A7C3-797D8C5955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A338CB-5DA2-4189-A36F-2F5F77DA7720}" type="datetimeFigureOut">
              <a:rPr lang="en-GB" smtClean="0"/>
              <a:t>03/10/2022</a:t>
            </a:fld>
            <a:endParaRPr lang="en-GB"/>
          </a:p>
        </p:txBody>
      </p:sp>
      <p:sp>
        <p:nvSpPr>
          <p:cNvPr id="4" name="Footer Placeholder 3">
            <a:extLst>
              <a:ext uri="{FF2B5EF4-FFF2-40B4-BE49-F238E27FC236}">
                <a16:creationId xmlns:a16="http://schemas.microsoft.com/office/drawing/2014/main" id="{6E53EC50-7D4C-45F8-B5AE-1F3BE4D9BB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E1AC61-6535-4410-9FDC-5AD0E2EC4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B142F8-BA07-45B9-8356-5EE94DB0D9E2}" type="slidenum">
              <a:rPr lang="en-GB" smtClean="0"/>
              <a:t>‹#›</a:t>
            </a:fld>
            <a:endParaRPr lang="en-GB"/>
          </a:p>
        </p:txBody>
      </p:sp>
    </p:spTree>
    <p:extLst>
      <p:ext uri="{BB962C8B-B14F-4D97-AF65-F5344CB8AC3E}">
        <p14:creationId xmlns:p14="http://schemas.microsoft.com/office/powerpoint/2010/main" val="1336155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BA514-E662-8D49-8045-40B013233B51}"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A06C3-2F3A-FE41-8A4B-C80602EE2739}" type="slidenum">
              <a:rPr lang="en-US" smtClean="0"/>
              <a:t>‹#›</a:t>
            </a:fld>
            <a:endParaRPr lang="en-US"/>
          </a:p>
        </p:txBody>
      </p:sp>
    </p:spTree>
    <p:extLst>
      <p:ext uri="{BB962C8B-B14F-4D97-AF65-F5344CB8AC3E}">
        <p14:creationId xmlns:p14="http://schemas.microsoft.com/office/powerpoint/2010/main" val="118458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960EA-0279-4326-9434-C7575BD115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14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3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3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3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9360" y="1597820"/>
            <a:ext cx="8527143" cy="1102519"/>
          </a:xfrm>
        </p:spPr>
        <p:txBody>
          <a:bodyPr/>
          <a:lstStyle/>
          <a:p>
            <a:r>
              <a:rPr lang="en-US"/>
              <a:t>Click to edit Master title style</a:t>
            </a:r>
          </a:p>
        </p:txBody>
      </p:sp>
      <p:sp>
        <p:nvSpPr>
          <p:cNvPr id="3" name="Subtitle 2"/>
          <p:cNvSpPr>
            <a:spLocks noGrp="1"/>
          </p:cNvSpPr>
          <p:nvPr>
            <p:ph type="subTitle" idx="1"/>
          </p:nvPr>
        </p:nvSpPr>
        <p:spPr>
          <a:xfrm>
            <a:off x="299360" y="2914650"/>
            <a:ext cx="8527143" cy="1314450"/>
          </a:xfrm>
        </p:spPr>
        <p:txBody>
          <a:bodyPr>
            <a:normAutofit/>
          </a:bodyPr>
          <a:lstStyle>
            <a:lvl1pPr marL="198000" indent="-198000" algn="l">
              <a:buFont typeface="Arial"/>
              <a:buChar char="•"/>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EB7D5-1E81-A348-80E2-DA9697828BC1}" type="datetimeFigureOut">
              <a:rPr lang="en-US"/>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ocial Care Title Slide">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152BA79B-2CC8-4162-956D-7DA598934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663444" cy="3941643"/>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6" name="Picture 15">
            <a:extLst>
              <a:ext uri="{FF2B5EF4-FFF2-40B4-BE49-F238E27FC236}">
                <a16:creationId xmlns:a16="http://schemas.microsoft.com/office/drawing/2014/main" id="{35BF7957-65B4-4449-A18D-07D1EE1FF19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pic>
        <p:nvPicPr>
          <p:cNvPr id="11" name="Picture 10">
            <a:extLst>
              <a:ext uri="{FF2B5EF4-FFF2-40B4-BE49-F238E27FC236}">
                <a16:creationId xmlns:a16="http://schemas.microsoft.com/office/drawing/2014/main" id="{2FCDF0F0-44DA-46E3-BB94-8FA3380FD700}"/>
              </a:ext>
            </a:extLst>
          </p:cNvPr>
          <p:cNvPicPr/>
          <p:nvPr userDrawn="1"/>
        </p:nvPicPr>
        <p:blipFill rotWithShape="1">
          <a:blip r:embed="rId4"/>
          <a:srcRect l="9210" t="33592" r="60631" b="50154"/>
          <a:stretch/>
        </p:blipFill>
        <p:spPr bwMode="auto">
          <a:xfrm>
            <a:off x="0" y="3943346"/>
            <a:ext cx="3079649" cy="1106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23990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38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21E8-8DFE-4B40-8201-B7AE1AC8AEB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70BFD0-1FA1-43B8-BC34-3D9FDFFF15C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544F10-E6C1-464B-B154-68CABB8F488C}"/>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5" name="Footer Placeholder 4">
            <a:extLst>
              <a:ext uri="{FF2B5EF4-FFF2-40B4-BE49-F238E27FC236}">
                <a16:creationId xmlns:a16="http://schemas.microsoft.com/office/drawing/2014/main" id="{209A0EDF-38D2-4272-A3FF-F61C749EA7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0BB6D-D0E8-44F6-8C9A-E18E7CF5B21E}"/>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322592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44C59C-58CE-459D-8127-1F42B8E55B72}"/>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5" name="Footer Placeholder 4">
            <a:extLst>
              <a:ext uri="{FF2B5EF4-FFF2-40B4-BE49-F238E27FC236}">
                <a16:creationId xmlns:a16="http://schemas.microsoft.com/office/drawing/2014/main" id="{F2E6776B-C1B5-4F83-A200-B54445151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ED79E7-CE9F-41E2-8A44-8ED73F262660}"/>
              </a:ext>
            </a:extLst>
          </p:cNvPr>
          <p:cNvSpPr>
            <a:spLocks noGrp="1"/>
          </p:cNvSpPr>
          <p:nvPr>
            <p:ph type="sldNum" sz="quarter" idx="12"/>
          </p:nvPr>
        </p:nvSpPr>
        <p:spPr/>
        <p:txBody>
          <a:bodyPr/>
          <a:lstStyle/>
          <a:p>
            <a:fld id="{8501AC1F-B97B-4179-A03E-DCF535A41AC5}" type="slidenum">
              <a:rPr lang="en-GB" smtClean="0"/>
              <a:t>‹#›</a:t>
            </a:fld>
            <a:endParaRPr lang="en-GB"/>
          </a:p>
        </p:txBody>
      </p:sp>
      <p:sp>
        <p:nvSpPr>
          <p:cNvPr id="7" name="Title 1">
            <a:extLst>
              <a:ext uri="{FF2B5EF4-FFF2-40B4-BE49-F238E27FC236}">
                <a16:creationId xmlns:a16="http://schemas.microsoft.com/office/drawing/2014/main" id="{AB566D47-22C3-40C8-9ED2-AAAD5B077C8F}"/>
              </a:ext>
            </a:extLst>
          </p:cNvPr>
          <p:cNvSpPr>
            <a:spLocks noGrp="1"/>
          </p:cNvSpPr>
          <p:nvPr>
            <p:ph type="title"/>
          </p:nvPr>
        </p:nvSpPr>
        <p:spPr>
          <a:xfrm>
            <a:off x="282575" y="312738"/>
            <a:ext cx="7024688" cy="1143000"/>
          </a:xfrm>
        </p:spPr>
        <p:txBody>
          <a:bodyPr anchor="t" anchorCtr="0"/>
          <a:lstStyle>
            <a:lvl1pPr>
              <a:defRPr sz="2800">
                <a:solidFill>
                  <a:srgbClr val="002F5F"/>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1471A2CE-A076-4C4D-8A26-274FDCACA5F6}"/>
              </a:ext>
            </a:extLst>
          </p:cNvPr>
          <p:cNvSpPr>
            <a:spLocks noGrp="1"/>
          </p:cNvSpPr>
          <p:nvPr>
            <p:ph idx="1"/>
          </p:nvPr>
        </p:nvSpPr>
        <p:spPr>
          <a:xfrm>
            <a:off x="457200" y="1880886"/>
            <a:ext cx="8229600" cy="2772137"/>
          </a:xfrm>
        </p:spPr>
        <p:txBody>
          <a:bodyPr>
            <a:normAutofit/>
          </a:bodyPr>
          <a:lstStyle>
            <a:lvl1pPr marL="228600" indent="-228600">
              <a:buFont typeface="Wingdings" panose="05000000000000000000" pitchFamily="2" charset="2"/>
              <a:buChar char="§"/>
              <a:defRPr sz="1800">
                <a:solidFill>
                  <a:srgbClr val="393130"/>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800">
                <a:solidFill>
                  <a:srgbClr val="393130"/>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solidFill>
                  <a:srgbClr val="393130"/>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solidFill>
                  <a:srgbClr val="393130"/>
                </a:solidFill>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solidFill>
                  <a:srgbClr val="39313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7">
            <a:extLst>
              <a:ext uri="{FF2B5EF4-FFF2-40B4-BE49-F238E27FC236}">
                <a16:creationId xmlns:a16="http://schemas.microsoft.com/office/drawing/2014/main" id="{1D5BF257-348E-45E3-BF52-5D613DFAF43A}"/>
              </a:ext>
            </a:extLst>
          </p:cNvPr>
          <p:cNvSpPr>
            <a:spLocks noChangeArrowheads="1"/>
          </p:cNvSpPr>
          <p:nvPr userDrawn="1"/>
        </p:nvSpPr>
        <p:spPr bwMode="gray">
          <a:xfrm>
            <a:off x="381000" y="1653294"/>
            <a:ext cx="8305800" cy="80963"/>
          </a:xfrm>
          <a:prstGeom prst="rect">
            <a:avLst/>
          </a:prstGeom>
          <a:solidFill>
            <a:schemeClr val="bg1">
              <a:lumMod val="85000"/>
            </a:schemeClr>
          </a:solidFill>
          <a:ln>
            <a:noFill/>
          </a:ln>
          <a:effec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eaLnBrk="1" hangingPunct="1"/>
            <a:endParaRPr lang="en-US" altLang="en-US"/>
          </a:p>
        </p:txBody>
      </p:sp>
      <p:pic>
        <p:nvPicPr>
          <p:cNvPr id="10" name="Picture 9">
            <a:extLst>
              <a:ext uri="{FF2B5EF4-FFF2-40B4-BE49-F238E27FC236}">
                <a16:creationId xmlns:a16="http://schemas.microsoft.com/office/drawing/2014/main" id="{008CA359-BFBC-485B-ADDF-D37565F63D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18300" y="310010"/>
            <a:ext cx="1058156" cy="105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69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FAB3-9FFF-41C7-89EC-52E41330D0AB}"/>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AEA8AA-BAA2-4121-83DC-BB532FF5861A}"/>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447381-9E72-4540-950B-EFA20C31CB03}"/>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5" name="Footer Placeholder 4">
            <a:extLst>
              <a:ext uri="{FF2B5EF4-FFF2-40B4-BE49-F238E27FC236}">
                <a16:creationId xmlns:a16="http://schemas.microsoft.com/office/drawing/2014/main" id="{901A38B0-BA02-418B-9D64-47BAC7C76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0C433E-67BC-41A5-BD71-9F30FCD7F4BF}"/>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273865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3817-AA85-4F6B-B425-F0C41938C8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26252A-891D-4BD4-ABED-3AC2F06C3E96}"/>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5ED985-7551-4F64-BE6E-C158CAE5EFDD}"/>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36F52A-B5CE-44E6-800D-13EFAF0C3002}"/>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6" name="Footer Placeholder 5">
            <a:extLst>
              <a:ext uri="{FF2B5EF4-FFF2-40B4-BE49-F238E27FC236}">
                <a16:creationId xmlns:a16="http://schemas.microsoft.com/office/drawing/2014/main" id="{08B41658-76D6-434A-95B0-EDE9E6B851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4B190-A109-4D78-9819-D6BE4321EF43}"/>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3290428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F211-B96D-4F57-8061-EC39E7066868}"/>
              </a:ext>
            </a:extLst>
          </p:cNvPr>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E83796-A94F-4B94-8C6C-E6818E72EC05}"/>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84143E-AC6B-4381-9D64-A774A37E8CA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F26799-CD12-43F3-9334-695119AAEB44}"/>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DF97C6-18CB-4180-B86D-8C2B811A0DAF}"/>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316B62-4B85-417B-84C7-F8556A02AA67}"/>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8" name="Footer Placeholder 7">
            <a:extLst>
              <a:ext uri="{FF2B5EF4-FFF2-40B4-BE49-F238E27FC236}">
                <a16:creationId xmlns:a16="http://schemas.microsoft.com/office/drawing/2014/main" id="{4D52A385-E68A-4B48-A752-B782B93DC2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6DC1B2-1608-432C-943B-00199FC6B05A}"/>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2806898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A867-D38E-4509-A27E-C0B7F960EE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32CF16-F01A-4E00-A311-D3EC4C84016D}"/>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4" name="Footer Placeholder 3">
            <a:extLst>
              <a:ext uri="{FF2B5EF4-FFF2-40B4-BE49-F238E27FC236}">
                <a16:creationId xmlns:a16="http://schemas.microsoft.com/office/drawing/2014/main" id="{34BEFBF8-1A44-48DE-9262-5346D9B4B1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830FDF-8FE3-4FEA-8E60-50C95CAB4E77}"/>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1643544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121261-F47D-4CA0-9CE8-106D3BF298A4}"/>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3" name="Footer Placeholder 2">
            <a:extLst>
              <a:ext uri="{FF2B5EF4-FFF2-40B4-BE49-F238E27FC236}">
                <a16:creationId xmlns:a16="http://schemas.microsoft.com/office/drawing/2014/main" id="{C34162C2-1219-49DD-BA5F-EEECB46E25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9235DE-2364-4465-945D-699CA8A83B34}"/>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2607423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BF56-8673-4110-B26B-908A684BC07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C1AEFE-28D7-4FBE-96C3-AF40E716C3B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971A18-4666-4F47-A20D-68089C87524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E56D40-D78B-4FFF-B3B1-094B4D55ECDE}"/>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6" name="Footer Placeholder 5">
            <a:extLst>
              <a:ext uri="{FF2B5EF4-FFF2-40B4-BE49-F238E27FC236}">
                <a16:creationId xmlns:a16="http://schemas.microsoft.com/office/drawing/2014/main" id="{5E22B033-AA9B-4CF0-BC40-3838225FF8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F879D3-65E6-4811-9142-4E1A18C10E32}"/>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45283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98000" indent="-198000">
              <a:buFont typeface="Arial"/>
              <a:buChar char="•"/>
              <a:defRPr/>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F48E-ADFF-4DCE-9285-6BC02421442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76E664-0354-4B3C-A7AF-F38B40AA78A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683B12-AB33-4633-BB39-1647EFB4DCB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DA8F82-CD88-4775-800A-5A0AF3E0B31D}"/>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6" name="Footer Placeholder 5">
            <a:extLst>
              <a:ext uri="{FF2B5EF4-FFF2-40B4-BE49-F238E27FC236}">
                <a16:creationId xmlns:a16="http://schemas.microsoft.com/office/drawing/2014/main" id="{5CEE31A1-3B87-4647-B62D-E313F6612F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10BA44-B66A-4D4F-BC95-DD0197080936}"/>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2270386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2113-0858-4770-B383-B48CA60F02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5E182-123F-4BAE-BB94-88B1E1D52A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0DAF41-E189-426B-A150-A355ED4DF415}"/>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5" name="Footer Placeholder 4">
            <a:extLst>
              <a:ext uri="{FF2B5EF4-FFF2-40B4-BE49-F238E27FC236}">
                <a16:creationId xmlns:a16="http://schemas.microsoft.com/office/drawing/2014/main" id="{A35C9CB4-7CC0-4A0E-B870-EE1E3B14FE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8A786-7205-4339-A924-B89ABCB11C72}"/>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2391792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825F7-B42B-42C3-9226-46F29235A5B5}"/>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8DE28E-E372-4098-908E-46408E5378BB}"/>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FC2670-012B-4038-A725-46F7FDA18A5F}"/>
              </a:ext>
            </a:extLst>
          </p:cNvPr>
          <p:cNvSpPr>
            <a:spLocks noGrp="1"/>
          </p:cNvSpPr>
          <p:nvPr>
            <p:ph type="dt" sz="half" idx="10"/>
          </p:nvPr>
        </p:nvSpPr>
        <p:spPr/>
        <p:txBody>
          <a:bodyPr/>
          <a:lstStyle/>
          <a:p>
            <a:fld id="{8FE4FE8F-B702-46CB-9437-BEB67463C581}" type="datetimeFigureOut">
              <a:rPr lang="en-GB" smtClean="0"/>
              <a:t>03/10/2022</a:t>
            </a:fld>
            <a:endParaRPr lang="en-GB"/>
          </a:p>
        </p:txBody>
      </p:sp>
      <p:sp>
        <p:nvSpPr>
          <p:cNvPr id="5" name="Footer Placeholder 4">
            <a:extLst>
              <a:ext uri="{FF2B5EF4-FFF2-40B4-BE49-F238E27FC236}">
                <a16:creationId xmlns:a16="http://schemas.microsoft.com/office/drawing/2014/main" id="{19CCF405-465D-4B57-8064-FD514A256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D3B410-847A-496E-9422-31B10E12DE38}"/>
              </a:ext>
            </a:extLst>
          </p:cNvPr>
          <p:cNvSpPr>
            <a:spLocks noGrp="1"/>
          </p:cNvSpPr>
          <p:nvPr>
            <p:ph type="sldNum" sz="quarter" idx="12"/>
          </p:nvPr>
        </p:nvSpPr>
        <p:spPr/>
        <p:txBody>
          <a:bodyPr/>
          <a:lstStyle/>
          <a:p>
            <a:fld id="{8501AC1F-B97B-4179-A03E-DCF535A41AC5}" type="slidenum">
              <a:rPr lang="en-GB" smtClean="0"/>
              <a:t>‹#›</a:t>
            </a:fld>
            <a:endParaRPr lang="en-GB"/>
          </a:p>
        </p:txBody>
      </p:sp>
    </p:spTree>
    <p:extLst>
      <p:ext uri="{BB962C8B-B14F-4D97-AF65-F5344CB8AC3E}">
        <p14:creationId xmlns:p14="http://schemas.microsoft.com/office/powerpoint/2010/main" val="913749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spital Title Slide">
    <p:spTree>
      <p:nvGrpSpPr>
        <p:cNvPr id="1" name=""/>
        <p:cNvGrpSpPr/>
        <p:nvPr/>
      </p:nvGrpSpPr>
      <p:grpSpPr>
        <a:xfrm>
          <a:off x="0" y="0"/>
          <a:ext cx="0" cy="0"/>
          <a:chOff x="0" y="0"/>
          <a:chExt cx="0" cy="0"/>
        </a:xfrm>
      </p:grpSpPr>
      <p:pic>
        <p:nvPicPr>
          <p:cNvPr id="6" name="Picture 5" descr="A picture containing person, blurry, riding, past&#10;&#10;Description automatically generated">
            <a:extLst>
              <a:ext uri="{FF2B5EF4-FFF2-40B4-BE49-F238E27FC236}">
                <a16:creationId xmlns:a16="http://schemas.microsoft.com/office/drawing/2014/main" id="{BD8C0577-8684-4458-AEE2-A0B2685FE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62"/>
            <a:ext cx="5672159" cy="3947708"/>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9" name="Subtitle 2">
            <a:extLst>
              <a:ext uri="{FF2B5EF4-FFF2-40B4-BE49-F238E27FC236}">
                <a16:creationId xmlns:a16="http://schemas.microsoft.com/office/drawing/2014/main" id="{8B0CEC5F-50DD-4765-BCED-91A8048F961C}"/>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5" name="Picture 4">
            <a:extLst>
              <a:ext uri="{FF2B5EF4-FFF2-40B4-BE49-F238E27FC236}">
                <a16:creationId xmlns:a16="http://schemas.microsoft.com/office/drawing/2014/main" id="{6D9CEDF9-53DC-45B0-A1C0-A7BFDAE76B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pic>
        <p:nvPicPr>
          <p:cNvPr id="11" name="Picture 10">
            <a:extLst>
              <a:ext uri="{FF2B5EF4-FFF2-40B4-BE49-F238E27FC236}">
                <a16:creationId xmlns:a16="http://schemas.microsoft.com/office/drawing/2014/main" id="{2EFA572B-46C9-4874-9A51-AF60D97AFBEE}"/>
              </a:ext>
            </a:extLst>
          </p:cNvPr>
          <p:cNvPicPr/>
          <p:nvPr userDrawn="1"/>
        </p:nvPicPr>
        <p:blipFill rotWithShape="1">
          <a:blip r:embed="rId4"/>
          <a:srcRect l="9210" t="33592" r="60631" b="50154"/>
          <a:stretch/>
        </p:blipFill>
        <p:spPr bwMode="auto">
          <a:xfrm>
            <a:off x="0" y="3943346"/>
            <a:ext cx="3079649" cy="1106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2974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762ED8-9680-4FF5-973C-FEE9DDB4B230}"/>
              </a:ext>
            </a:extLst>
          </p:cNvPr>
          <p:cNvGrpSpPr/>
          <p:nvPr userDrawn="1"/>
        </p:nvGrpSpPr>
        <p:grpSpPr>
          <a:xfrm>
            <a:off x="0" y="-1"/>
            <a:ext cx="2691353" cy="5143501"/>
            <a:chOff x="0" y="-1"/>
            <a:chExt cx="3588470" cy="6858001"/>
          </a:xfrm>
        </p:grpSpPr>
        <p:sp>
          <p:nvSpPr>
            <p:cNvPr id="10" name="Rectangle 9">
              <a:extLst>
                <a:ext uri="{FF2B5EF4-FFF2-40B4-BE49-F238E27FC236}">
                  <a16:creationId xmlns:a16="http://schemas.microsoft.com/office/drawing/2014/main" id="{E56A41E6-AE1B-4C5C-85DD-53B07CC6655B}"/>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Line 5">
              <a:extLst>
                <a:ext uri="{FF2B5EF4-FFF2-40B4-BE49-F238E27FC236}">
                  <a16:creationId xmlns:a16="http://schemas.microsoft.com/office/drawing/2014/main" id="{DF6B5E2C-D276-4025-92AE-6B43FEA009D8}"/>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18" name="Title 1">
            <a:extLst>
              <a:ext uri="{FF2B5EF4-FFF2-40B4-BE49-F238E27FC236}">
                <a16:creationId xmlns:a16="http://schemas.microsoft.com/office/drawing/2014/main" id="{03300FDA-3C0B-4E6D-B8D3-4A1935B796DE}"/>
              </a:ext>
            </a:extLst>
          </p:cNvPr>
          <p:cNvSpPr>
            <a:spLocks noGrp="1"/>
          </p:cNvSpPr>
          <p:nvPr>
            <p:ph type="title"/>
          </p:nvPr>
        </p:nvSpPr>
        <p:spPr>
          <a:xfrm>
            <a:off x="84830" y="514291"/>
            <a:ext cx="2599435" cy="1028759"/>
          </a:xfrm>
        </p:spPr>
        <p:txBody>
          <a:bodyPr anchor="b"/>
          <a:lstStyle>
            <a:lvl1pPr>
              <a:defRPr sz="24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p>
        </p:txBody>
      </p:sp>
      <p:sp>
        <p:nvSpPr>
          <p:cNvPr id="19" name="Text Placeholder 3">
            <a:extLst>
              <a:ext uri="{FF2B5EF4-FFF2-40B4-BE49-F238E27FC236}">
                <a16:creationId xmlns:a16="http://schemas.microsoft.com/office/drawing/2014/main" id="{3F9D58E8-95E6-41D7-8DF7-3F614CDDACB6}"/>
              </a:ext>
            </a:extLst>
          </p:cNvPr>
          <p:cNvSpPr>
            <a:spLocks noGrp="1"/>
          </p:cNvSpPr>
          <p:nvPr>
            <p:ph type="body" sz="half" idx="2"/>
          </p:nvPr>
        </p:nvSpPr>
        <p:spPr>
          <a:xfrm>
            <a:off x="84830" y="1543050"/>
            <a:ext cx="2599435" cy="3451860"/>
          </a:xfrm>
        </p:spPr>
        <p:txBody>
          <a:bodyPr/>
          <a:lstStyle>
            <a:lvl1pPr marL="0" indent="0">
              <a:buNone/>
              <a:defRPr sz="1200">
                <a:solidFill>
                  <a:schemeClr val="bg1"/>
                </a:solidFill>
                <a:latin typeface="Segoe UI Semilight" panose="020B0402040204020203" pitchFamily="34" charset="0"/>
                <a:cs typeface="Segoe UI Semilight" panose="020B04020402040202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Content Placeholder 2">
            <a:extLst>
              <a:ext uri="{FF2B5EF4-FFF2-40B4-BE49-F238E27FC236}">
                <a16:creationId xmlns:a16="http://schemas.microsoft.com/office/drawing/2014/main" id="{F96D6A3D-1DFD-431C-92B9-32DCB875EE6C}"/>
              </a:ext>
            </a:extLst>
          </p:cNvPr>
          <p:cNvSpPr>
            <a:spLocks noGrp="1"/>
          </p:cNvSpPr>
          <p:nvPr>
            <p:ph idx="1"/>
          </p:nvPr>
        </p:nvSpPr>
        <p:spPr>
          <a:xfrm>
            <a:off x="2835114" y="99777"/>
            <a:ext cx="6165125" cy="4895133"/>
          </a:xfrm>
        </p:spPr>
        <p:txBody>
          <a:bodyPr/>
          <a:lstStyle>
            <a:lvl1pPr>
              <a:defRPr sz="2400">
                <a:solidFill>
                  <a:srgbClr val="1F2E3C"/>
                </a:solidFill>
                <a:latin typeface="Segoe UI Semilight" panose="020B0402040204020203" pitchFamily="34" charset="0"/>
                <a:cs typeface="Segoe UI Semilight" panose="020B0402040204020203" pitchFamily="34" charset="0"/>
              </a:defRPr>
            </a:lvl1pPr>
            <a:lvl2pPr>
              <a:defRPr sz="2100">
                <a:solidFill>
                  <a:srgbClr val="1F2E3C"/>
                </a:solidFill>
                <a:latin typeface="Segoe UI Semilight" panose="020B0402040204020203" pitchFamily="34" charset="0"/>
                <a:cs typeface="Segoe UI Semilight" panose="020B0402040204020203" pitchFamily="34" charset="0"/>
              </a:defRPr>
            </a:lvl2pPr>
            <a:lvl3pPr>
              <a:defRPr sz="1800">
                <a:solidFill>
                  <a:srgbClr val="1F2E3C"/>
                </a:solidFill>
                <a:latin typeface="Segoe UI Semilight" panose="020B0402040204020203" pitchFamily="34" charset="0"/>
                <a:cs typeface="Segoe UI Semilight" panose="020B0402040204020203" pitchFamily="34" charset="0"/>
              </a:defRPr>
            </a:lvl3pPr>
            <a:lvl4pPr>
              <a:defRPr sz="1500">
                <a:solidFill>
                  <a:srgbClr val="1F2E3C"/>
                </a:solidFill>
                <a:latin typeface="Segoe UI Semilight" panose="020B0402040204020203" pitchFamily="34" charset="0"/>
                <a:cs typeface="Segoe UI Semilight" panose="020B0402040204020203" pitchFamily="34" charset="0"/>
              </a:defRPr>
            </a:lvl4pPr>
            <a:lvl5pPr>
              <a:defRPr sz="1500">
                <a:solidFill>
                  <a:srgbClr val="1F2E3C"/>
                </a:solidFill>
                <a:latin typeface="Segoe UI Semilight" panose="020B0402040204020203" pitchFamily="34" charset="0"/>
                <a:cs typeface="Segoe UI Semilight" panose="020B0402040204020203"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B7DF5849-4811-484B-B509-4EDC1A08FA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0864" y="230831"/>
            <a:ext cx="1078994" cy="269749"/>
          </a:xfrm>
          <a:prstGeom prst="rect">
            <a:avLst/>
          </a:prstGeom>
        </p:spPr>
      </p:pic>
    </p:spTree>
    <p:extLst>
      <p:ext uri="{BB962C8B-B14F-4D97-AF65-F5344CB8AC3E}">
        <p14:creationId xmlns:p14="http://schemas.microsoft.com/office/powerpoint/2010/main" val="16690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DD377D-2B6E-4AB5-A6C4-7F5C5E788CA3}"/>
              </a:ext>
            </a:extLst>
          </p:cNvPr>
          <p:cNvGrpSpPr/>
          <p:nvPr userDrawn="1"/>
        </p:nvGrpSpPr>
        <p:grpSpPr>
          <a:xfrm>
            <a:off x="-1" y="0"/>
            <a:ext cx="9144001" cy="1126611"/>
            <a:chOff x="-1" y="0"/>
            <a:chExt cx="12192001" cy="1502148"/>
          </a:xfrm>
        </p:grpSpPr>
        <p:sp>
          <p:nvSpPr>
            <p:cNvPr id="2" name="Rectangle 1">
              <a:extLst>
                <a:ext uri="{FF2B5EF4-FFF2-40B4-BE49-F238E27FC236}">
                  <a16:creationId xmlns:a16="http://schemas.microsoft.com/office/drawing/2014/main" id="{4ADA53A2-78DC-448A-B93E-B329B5FE65C6}"/>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Line 5">
              <a:extLst>
                <a:ext uri="{FF2B5EF4-FFF2-40B4-BE49-F238E27FC236}">
                  <a16:creationId xmlns:a16="http://schemas.microsoft.com/office/drawing/2014/main" id="{6BF02C17-B1B3-4D08-9F58-560353BB73B2}"/>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11" name="Title 1">
            <a:extLst>
              <a:ext uri="{FF2B5EF4-FFF2-40B4-BE49-F238E27FC236}">
                <a16:creationId xmlns:a16="http://schemas.microsoft.com/office/drawing/2014/main" id="{6E638E37-9B2D-4510-AEA3-72E413690EA5}"/>
              </a:ext>
            </a:extLst>
          </p:cNvPr>
          <p:cNvSpPr>
            <a:spLocks noGrp="1"/>
          </p:cNvSpPr>
          <p:nvPr>
            <p:ph type="title"/>
          </p:nvPr>
        </p:nvSpPr>
        <p:spPr>
          <a:xfrm>
            <a:off x="264319" y="307182"/>
            <a:ext cx="8636794" cy="796528"/>
          </a:xfrm>
          <a:effectLst>
            <a:outerShdw blurRad="50800" dist="38100" dir="5400000" algn="t" rotWithShape="0">
              <a:prstClr val="black">
                <a:alpha val="40000"/>
              </a:prstClr>
            </a:outerShdw>
          </a:effectLst>
        </p:spPr>
        <p:txBody>
          <a:bodyPr>
            <a:normAutofit/>
          </a:bodyPr>
          <a:lstStyle>
            <a:lvl1pPr>
              <a:defRPr sz="3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Content Placeholder 2">
            <a:extLst>
              <a:ext uri="{FF2B5EF4-FFF2-40B4-BE49-F238E27FC236}">
                <a16:creationId xmlns:a16="http://schemas.microsoft.com/office/drawing/2014/main" id="{9A0BD0EB-8A85-4739-9AC9-E54FE6841519}"/>
              </a:ext>
            </a:extLst>
          </p:cNvPr>
          <p:cNvSpPr>
            <a:spLocks noGrp="1"/>
          </p:cNvSpPr>
          <p:nvPr>
            <p:ph idx="1"/>
          </p:nvPr>
        </p:nvSpPr>
        <p:spPr>
          <a:xfrm>
            <a:off x="264319" y="1237938"/>
            <a:ext cx="8636794" cy="3617898"/>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118C29B4-67C0-48BC-A8FC-1A4246F2EBD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22119" y="212538"/>
            <a:ext cx="1078994" cy="269749"/>
          </a:xfrm>
          <a:prstGeom prst="rect">
            <a:avLst/>
          </a:prstGeom>
        </p:spPr>
      </p:pic>
    </p:spTree>
    <p:extLst>
      <p:ext uri="{BB962C8B-B14F-4D97-AF65-F5344CB8AC3E}">
        <p14:creationId xmlns:p14="http://schemas.microsoft.com/office/powerpoint/2010/main" val="730894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21F5A8-E2BF-4302-A2AF-BCF72375979F}"/>
              </a:ext>
            </a:extLst>
          </p:cNvPr>
          <p:cNvGrpSpPr/>
          <p:nvPr userDrawn="1"/>
        </p:nvGrpSpPr>
        <p:grpSpPr>
          <a:xfrm>
            <a:off x="-1" y="0"/>
            <a:ext cx="9144001" cy="1126611"/>
            <a:chOff x="-1" y="0"/>
            <a:chExt cx="12192001" cy="1502148"/>
          </a:xfrm>
        </p:grpSpPr>
        <p:sp>
          <p:nvSpPr>
            <p:cNvPr id="18" name="Rectangle 17">
              <a:extLst>
                <a:ext uri="{FF2B5EF4-FFF2-40B4-BE49-F238E27FC236}">
                  <a16:creationId xmlns:a16="http://schemas.microsoft.com/office/drawing/2014/main" id="{DE2473EB-6981-4E89-87A9-997C8AA30410}"/>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Line 5">
              <a:extLst>
                <a:ext uri="{FF2B5EF4-FFF2-40B4-BE49-F238E27FC236}">
                  <a16:creationId xmlns:a16="http://schemas.microsoft.com/office/drawing/2014/main" id="{7996D022-F171-4FE0-A03D-F6F7EE60F089}"/>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12" name="Title 1">
            <a:extLst>
              <a:ext uri="{FF2B5EF4-FFF2-40B4-BE49-F238E27FC236}">
                <a16:creationId xmlns:a16="http://schemas.microsoft.com/office/drawing/2014/main" id="{4DD71653-9A63-4915-8D0D-29D9FDC85C4C}"/>
              </a:ext>
            </a:extLst>
          </p:cNvPr>
          <p:cNvSpPr>
            <a:spLocks noGrp="1"/>
          </p:cNvSpPr>
          <p:nvPr>
            <p:ph type="title"/>
          </p:nvPr>
        </p:nvSpPr>
        <p:spPr>
          <a:xfrm>
            <a:off x="264319" y="307182"/>
            <a:ext cx="8636794" cy="796528"/>
          </a:xfrm>
          <a:effectLst>
            <a:outerShdw blurRad="50800" dist="38100" dir="5400000" algn="t" rotWithShape="0">
              <a:prstClr val="black">
                <a:alpha val="40000"/>
              </a:prstClr>
            </a:outerShdw>
          </a:effectLst>
        </p:spPr>
        <p:txBody>
          <a:bodyPr>
            <a:normAutofit/>
          </a:bodyPr>
          <a:lstStyle>
            <a:lvl1pPr>
              <a:defRPr sz="3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5" name="Content Placeholder 2">
            <a:extLst>
              <a:ext uri="{FF2B5EF4-FFF2-40B4-BE49-F238E27FC236}">
                <a16:creationId xmlns:a16="http://schemas.microsoft.com/office/drawing/2014/main" id="{20ACD186-3ABD-4A88-A572-9F69CBC4CAA7}"/>
              </a:ext>
            </a:extLst>
          </p:cNvPr>
          <p:cNvSpPr>
            <a:spLocks noGrp="1"/>
          </p:cNvSpPr>
          <p:nvPr>
            <p:ph sz="half" idx="1"/>
          </p:nvPr>
        </p:nvSpPr>
        <p:spPr>
          <a:xfrm>
            <a:off x="242887" y="1230794"/>
            <a:ext cx="4271963" cy="3634100"/>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B6B6AE46-8860-4DC4-B937-02A4394FAC89}"/>
              </a:ext>
            </a:extLst>
          </p:cNvPr>
          <p:cNvSpPr>
            <a:spLocks noGrp="1"/>
          </p:cNvSpPr>
          <p:nvPr>
            <p:ph sz="half" idx="2"/>
          </p:nvPr>
        </p:nvSpPr>
        <p:spPr>
          <a:xfrm>
            <a:off x="4629150" y="1230794"/>
            <a:ext cx="4271962" cy="3634100"/>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3F2FBF54-CBA8-41C9-8F96-48553747B7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22119" y="212538"/>
            <a:ext cx="1078994" cy="269749"/>
          </a:xfrm>
          <a:prstGeom prst="rect">
            <a:avLst/>
          </a:prstGeom>
        </p:spPr>
      </p:pic>
    </p:spTree>
    <p:extLst>
      <p:ext uri="{BB962C8B-B14F-4D97-AF65-F5344CB8AC3E}">
        <p14:creationId xmlns:p14="http://schemas.microsoft.com/office/powerpoint/2010/main" val="2194184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850CDE-F0E0-4520-A400-9A0D80266E6F}"/>
              </a:ext>
            </a:extLst>
          </p:cNvPr>
          <p:cNvGrpSpPr/>
          <p:nvPr userDrawn="1"/>
        </p:nvGrpSpPr>
        <p:grpSpPr>
          <a:xfrm>
            <a:off x="8012781" y="2"/>
            <a:ext cx="1126612" cy="5143499"/>
            <a:chOff x="10683707" y="3"/>
            <a:chExt cx="1502149" cy="6857998"/>
          </a:xfrm>
        </p:grpSpPr>
        <p:sp>
          <p:nvSpPr>
            <p:cNvPr id="17" name="Rectangle 16">
              <a:extLst>
                <a:ext uri="{FF2B5EF4-FFF2-40B4-BE49-F238E27FC236}">
                  <a16:creationId xmlns:a16="http://schemas.microsoft.com/office/drawing/2014/main" id="{0ADDBC60-CE5D-4813-9928-5F5CF93FA7A1}"/>
                </a:ext>
              </a:extLst>
            </p:cNvPr>
            <p:cNvSpPr/>
            <p:nvPr userDrawn="1"/>
          </p:nvSpPr>
          <p:spPr>
            <a:xfrm rot="5400000">
              <a:off x="8016289" y="2688432"/>
              <a:ext cx="6857996"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Line 5">
              <a:extLst>
                <a:ext uri="{FF2B5EF4-FFF2-40B4-BE49-F238E27FC236}">
                  <a16:creationId xmlns:a16="http://schemas.microsoft.com/office/drawing/2014/main" id="{FEC637D5-9957-4E9A-9946-53618522A6A3}"/>
                </a:ext>
              </a:extLst>
            </p:cNvPr>
            <p:cNvSpPr>
              <a:spLocks noChangeShapeType="1"/>
            </p:cNvSpPr>
            <p:nvPr userDrawn="1"/>
          </p:nvSpPr>
          <p:spPr bwMode="auto">
            <a:xfrm rot="5400000" flipV="1">
              <a:off x="7254709" y="3429001"/>
              <a:ext cx="6857998" cy="1"/>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11" name="Vertical Text Placeholder 2">
            <a:extLst>
              <a:ext uri="{FF2B5EF4-FFF2-40B4-BE49-F238E27FC236}">
                <a16:creationId xmlns:a16="http://schemas.microsoft.com/office/drawing/2014/main" id="{883D4B78-7069-4078-BCF8-544A2258930B}"/>
              </a:ext>
            </a:extLst>
          </p:cNvPr>
          <p:cNvSpPr>
            <a:spLocks noGrp="1"/>
          </p:cNvSpPr>
          <p:nvPr>
            <p:ph type="body" orient="vert" idx="1"/>
          </p:nvPr>
        </p:nvSpPr>
        <p:spPr>
          <a:xfrm>
            <a:off x="296313" y="273844"/>
            <a:ext cx="7526455" cy="4591050"/>
          </a:xfrm>
        </p:spPr>
        <p:txBody>
          <a:bodyPr vert="eaVert"/>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a:extLst>
              <a:ext uri="{FF2B5EF4-FFF2-40B4-BE49-F238E27FC236}">
                <a16:creationId xmlns:a16="http://schemas.microsoft.com/office/drawing/2014/main" id="{47B032EC-0C87-4941-B6DB-845FB860B6F8}"/>
              </a:ext>
            </a:extLst>
          </p:cNvPr>
          <p:cNvSpPr>
            <a:spLocks noGrp="1"/>
          </p:cNvSpPr>
          <p:nvPr>
            <p:ph type="title"/>
          </p:nvPr>
        </p:nvSpPr>
        <p:spPr>
          <a:xfrm rot="5400000">
            <a:off x="6164234" y="2171106"/>
            <a:ext cx="4591052" cy="796528"/>
          </a:xfrm>
          <a:effectLst>
            <a:outerShdw blurRad="50800" dist="38100" dir="5400000" algn="t" rotWithShape="0">
              <a:prstClr val="black">
                <a:alpha val="40000"/>
              </a:prstClr>
            </a:outerShdw>
          </a:effectLst>
        </p:spPr>
        <p:txBody>
          <a:bodyPr>
            <a:normAutofit/>
          </a:bodyPr>
          <a:lstStyle>
            <a:lvl1pPr>
              <a:defRPr sz="27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1EE13CF2-4AFC-4012-8CDB-6231282F1B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8252483" y="4226241"/>
            <a:ext cx="1078994" cy="269749"/>
          </a:xfrm>
          <a:prstGeom prst="rect">
            <a:avLst/>
          </a:prstGeom>
        </p:spPr>
      </p:pic>
    </p:spTree>
    <p:extLst>
      <p:ext uri="{BB962C8B-B14F-4D97-AF65-F5344CB8AC3E}">
        <p14:creationId xmlns:p14="http://schemas.microsoft.com/office/powerpoint/2010/main" val="212766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9433EB-3DBD-41D0-B804-E37F494676B5}"/>
              </a:ext>
            </a:extLst>
          </p:cNvPr>
          <p:cNvGrpSpPr/>
          <p:nvPr userDrawn="1"/>
        </p:nvGrpSpPr>
        <p:grpSpPr>
          <a:xfrm>
            <a:off x="-1" y="0"/>
            <a:ext cx="9144001" cy="1126611"/>
            <a:chOff x="-1" y="0"/>
            <a:chExt cx="12192001" cy="1502148"/>
          </a:xfrm>
        </p:grpSpPr>
        <p:sp>
          <p:nvSpPr>
            <p:cNvPr id="13" name="Rectangle 12">
              <a:extLst>
                <a:ext uri="{FF2B5EF4-FFF2-40B4-BE49-F238E27FC236}">
                  <a16:creationId xmlns:a16="http://schemas.microsoft.com/office/drawing/2014/main" id="{033EEB3F-8C3E-4163-95B1-386943551DF7}"/>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Line 5">
              <a:extLst>
                <a:ext uri="{FF2B5EF4-FFF2-40B4-BE49-F238E27FC236}">
                  <a16:creationId xmlns:a16="http://schemas.microsoft.com/office/drawing/2014/main" id="{FCE173CD-F286-4604-9E11-BFE7A6D68C1C}"/>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8" name="Title 1">
            <a:extLst>
              <a:ext uri="{FF2B5EF4-FFF2-40B4-BE49-F238E27FC236}">
                <a16:creationId xmlns:a16="http://schemas.microsoft.com/office/drawing/2014/main" id="{F7338823-AA55-46AE-B494-7F84EC4E0320}"/>
              </a:ext>
            </a:extLst>
          </p:cNvPr>
          <p:cNvSpPr>
            <a:spLocks noGrp="1"/>
          </p:cNvSpPr>
          <p:nvPr>
            <p:ph type="title"/>
          </p:nvPr>
        </p:nvSpPr>
        <p:spPr>
          <a:xfrm>
            <a:off x="264319" y="307182"/>
            <a:ext cx="8636794" cy="796528"/>
          </a:xfrm>
          <a:effectLst>
            <a:outerShdw blurRad="50800" dist="38100" dir="5400000" algn="t" rotWithShape="0">
              <a:prstClr val="black">
                <a:alpha val="40000"/>
              </a:prstClr>
            </a:outerShdw>
          </a:effectLst>
        </p:spPr>
        <p:txBody>
          <a:bodyPr>
            <a:normAutofit/>
          </a:bodyPr>
          <a:lstStyle>
            <a:lvl1pPr>
              <a:defRPr sz="3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1344E1AA-1088-404D-AA66-825AE14F36C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22119" y="212538"/>
            <a:ext cx="1078994" cy="269749"/>
          </a:xfrm>
          <a:prstGeom prst="rect">
            <a:avLst/>
          </a:prstGeom>
        </p:spPr>
      </p:pic>
    </p:spTree>
    <p:extLst>
      <p:ext uri="{BB962C8B-B14F-4D97-AF65-F5344CB8AC3E}">
        <p14:creationId xmlns:p14="http://schemas.microsoft.com/office/powerpoint/2010/main" val="1424617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claimer Contact Names">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14EC392-F15D-4DAB-9035-150A286FED5A}"/>
              </a:ext>
            </a:extLst>
          </p:cNvPr>
          <p:cNvSpPr>
            <a:spLocks noGrp="1"/>
          </p:cNvSpPr>
          <p:nvPr>
            <p:ph type="pic" sz="quarter" idx="12"/>
          </p:nvPr>
        </p:nvSpPr>
        <p:spPr>
          <a:xfrm>
            <a:off x="3045739" y="1105130"/>
            <a:ext cx="1350000" cy="1350000"/>
          </a:xfrm>
        </p:spPr>
        <p:txBody>
          <a:bodyPr>
            <a:normAutofit/>
          </a:bodyPr>
          <a:lstStyle>
            <a:lvl1pPr marL="0" indent="0">
              <a:buNone/>
              <a:defRPr sz="105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a:p>
        </p:txBody>
      </p:sp>
      <p:sp>
        <p:nvSpPr>
          <p:cNvPr id="16" name="Text Placeholder 19">
            <a:extLst>
              <a:ext uri="{FF2B5EF4-FFF2-40B4-BE49-F238E27FC236}">
                <a16:creationId xmlns:a16="http://schemas.microsoft.com/office/drawing/2014/main" id="{32340D8E-1F62-44DC-90DB-F029B4A57C9D}"/>
              </a:ext>
            </a:extLst>
          </p:cNvPr>
          <p:cNvSpPr>
            <a:spLocks noGrp="1"/>
          </p:cNvSpPr>
          <p:nvPr>
            <p:ph type="body" sz="quarter" idx="17" hasCustomPrompt="1"/>
          </p:nvPr>
        </p:nvSpPr>
        <p:spPr>
          <a:xfrm>
            <a:off x="4841911" y="1105130"/>
            <a:ext cx="3829046" cy="1556624"/>
          </a:xfrm>
        </p:spPr>
        <p:txBody>
          <a:bodyPr/>
          <a:lstStyle>
            <a:lvl1pPr marL="0" indent="0">
              <a:buNone/>
              <a:defRPr sz="2100">
                <a:solidFill>
                  <a:srgbClr val="1F2E3C"/>
                </a:solidFill>
                <a:latin typeface="Segoe UI Semilight" panose="020B0402040204020203" pitchFamily="34" charset="0"/>
                <a:cs typeface="Segoe UI Semilight" panose="020B0402040204020203" pitchFamily="34" charset="0"/>
              </a:defRPr>
            </a:lvl1pPr>
            <a:lvl2pPr marL="0" indent="0">
              <a:buNone/>
              <a:defRPr sz="1500">
                <a:solidFill>
                  <a:srgbClr val="1F2E3C"/>
                </a:solidFill>
                <a:latin typeface="Segoe UI Semilight" panose="020B0402040204020203" pitchFamily="34" charset="0"/>
                <a:cs typeface="Segoe UI Semilight" panose="020B0402040204020203" pitchFamily="34" charset="0"/>
              </a:defRPr>
            </a:lvl2pPr>
            <a:lvl3pPr marL="685800" indent="0">
              <a:buNone/>
              <a:defRPr>
                <a:latin typeface="Segoe UI Semilight" panose="020B0402040204020203" pitchFamily="34" charset="0"/>
                <a:cs typeface="Segoe UI Semilight" panose="020B0402040204020203" pitchFamily="34" charset="0"/>
              </a:defRPr>
            </a:lvl3pPr>
            <a:lvl4pPr marL="1028700" indent="0">
              <a:buNone/>
              <a:defRPr>
                <a:latin typeface="Segoe UI Semilight" panose="020B0402040204020203" pitchFamily="34" charset="0"/>
                <a:cs typeface="Segoe UI Semilight" panose="020B0402040204020203" pitchFamily="34" charset="0"/>
              </a:defRPr>
            </a:lvl4pPr>
            <a:lvl5pPr marL="1371600" indent="0">
              <a:buNone/>
              <a:defRPr>
                <a:latin typeface="Segoe UI Semilight" panose="020B0402040204020203" pitchFamily="34" charset="0"/>
                <a:cs typeface="Segoe UI Semilight" panose="020B0402040204020203" pitchFamily="34" charset="0"/>
              </a:defRPr>
            </a:lvl5pPr>
          </a:lstStyle>
          <a:p>
            <a:pPr lvl="0"/>
            <a:r>
              <a:rPr lang="en-US"/>
              <a:t>Name</a:t>
            </a:r>
          </a:p>
          <a:p>
            <a:pPr lvl="1"/>
            <a:endParaRPr lang="en-US"/>
          </a:p>
          <a:p>
            <a:pPr lvl="1"/>
            <a:r>
              <a:rPr lang="en-US"/>
              <a:t>e: z.surname@hempsons.co.uk</a:t>
            </a:r>
          </a:p>
          <a:p>
            <a:pPr lvl="1"/>
            <a:r>
              <a:rPr lang="en-US"/>
              <a:t>t: 0xxxx </a:t>
            </a:r>
            <a:r>
              <a:rPr lang="en-US" err="1"/>
              <a:t>xxxxxx</a:t>
            </a:r>
            <a:r>
              <a:rPr lang="en-US"/>
              <a:t> m: 07xxx </a:t>
            </a:r>
            <a:r>
              <a:rPr lang="en-US" err="1"/>
              <a:t>xxxxxx</a:t>
            </a:r>
            <a:endParaRPr lang="en-US"/>
          </a:p>
          <a:p>
            <a:pPr lvl="1"/>
            <a:r>
              <a:rPr lang="en-US"/>
              <a:t>@</a:t>
            </a:r>
            <a:r>
              <a:rPr lang="en-GB"/>
              <a:t>Twitter-name</a:t>
            </a:r>
            <a:endParaRPr lang="en-US"/>
          </a:p>
        </p:txBody>
      </p:sp>
      <p:grpSp>
        <p:nvGrpSpPr>
          <p:cNvPr id="18" name="Group 17">
            <a:extLst>
              <a:ext uri="{FF2B5EF4-FFF2-40B4-BE49-F238E27FC236}">
                <a16:creationId xmlns:a16="http://schemas.microsoft.com/office/drawing/2014/main" id="{FBD9B64C-C23C-4317-A4A1-85ADA0BE56FE}"/>
              </a:ext>
            </a:extLst>
          </p:cNvPr>
          <p:cNvGrpSpPr/>
          <p:nvPr userDrawn="1"/>
        </p:nvGrpSpPr>
        <p:grpSpPr>
          <a:xfrm>
            <a:off x="0" y="-1"/>
            <a:ext cx="2691353" cy="5143501"/>
            <a:chOff x="0" y="-1"/>
            <a:chExt cx="3588470" cy="6858001"/>
          </a:xfrm>
        </p:grpSpPr>
        <p:sp>
          <p:nvSpPr>
            <p:cNvPr id="19" name="Rectangle 18">
              <a:extLst>
                <a:ext uri="{FF2B5EF4-FFF2-40B4-BE49-F238E27FC236}">
                  <a16:creationId xmlns:a16="http://schemas.microsoft.com/office/drawing/2014/main" id="{39000A58-DB12-4A72-8642-BBAFC6F6A2BF}"/>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Line 5">
              <a:extLst>
                <a:ext uri="{FF2B5EF4-FFF2-40B4-BE49-F238E27FC236}">
                  <a16:creationId xmlns:a16="http://schemas.microsoft.com/office/drawing/2014/main" id="{F89694FC-B752-4F90-B72F-30BA2B745FAF}"/>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2" name="TextBox 1">
            <a:extLst>
              <a:ext uri="{FF2B5EF4-FFF2-40B4-BE49-F238E27FC236}">
                <a16:creationId xmlns:a16="http://schemas.microsoft.com/office/drawing/2014/main" id="{213AFC9F-4FB9-41C1-A46A-08CD0510BF7D}"/>
              </a:ext>
            </a:extLst>
          </p:cNvPr>
          <p:cNvSpPr txBox="1"/>
          <p:nvPr userDrawn="1"/>
        </p:nvSpPr>
        <p:spPr>
          <a:xfrm>
            <a:off x="90046" y="1561192"/>
            <a:ext cx="2599429" cy="1089529"/>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altLang="en-US" sz="900" b="0" i="0"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kumimoji="0" lang="en-GB" sz="2100" b="0" i="0"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grpSp>
        <p:nvGrpSpPr>
          <p:cNvPr id="32" name="Group 31">
            <a:extLst>
              <a:ext uri="{FF2B5EF4-FFF2-40B4-BE49-F238E27FC236}">
                <a16:creationId xmlns:a16="http://schemas.microsoft.com/office/drawing/2014/main" id="{E253A6F0-C9D1-44FF-89E1-D3AA64F785EC}"/>
              </a:ext>
            </a:extLst>
          </p:cNvPr>
          <p:cNvGrpSpPr/>
          <p:nvPr userDrawn="1"/>
        </p:nvGrpSpPr>
        <p:grpSpPr>
          <a:xfrm>
            <a:off x="75758" y="3863234"/>
            <a:ext cx="2522994" cy="1135422"/>
            <a:chOff x="66003" y="3703384"/>
            <a:chExt cx="3363992" cy="1513896"/>
          </a:xfrm>
        </p:grpSpPr>
        <p:sp>
          <p:nvSpPr>
            <p:cNvPr id="33" name="Rectangle: Rounded Corners 32">
              <a:extLst>
                <a:ext uri="{FF2B5EF4-FFF2-40B4-BE49-F238E27FC236}">
                  <a16:creationId xmlns:a16="http://schemas.microsoft.com/office/drawing/2014/main" id="{257C1E25-3F7B-4117-8E3F-9C12A69F18EA}"/>
                </a:ext>
              </a:extLst>
            </p:cNvPr>
            <p:cNvSpPr/>
            <p:nvPr userDrawn="1"/>
          </p:nvSpPr>
          <p:spPr>
            <a:xfrm>
              <a:off x="66003" y="3703384"/>
              <a:ext cx="3363992" cy="15138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350"/>
            </a:p>
          </p:txBody>
        </p:sp>
        <p:grpSp>
          <p:nvGrpSpPr>
            <p:cNvPr id="34" name="Group 33">
              <a:extLst>
                <a:ext uri="{FF2B5EF4-FFF2-40B4-BE49-F238E27FC236}">
                  <a16:creationId xmlns:a16="http://schemas.microsoft.com/office/drawing/2014/main" id="{AA076591-A1A1-4F6B-88A0-2DDE734664FB}"/>
                </a:ext>
              </a:extLst>
            </p:cNvPr>
            <p:cNvGrpSpPr>
              <a:grpSpLocks noChangeAspect="1"/>
            </p:cNvGrpSpPr>
            <p:nvPr userDrawn="1"/>
          </p:nvGrpSpPr>
          <p:grpSpPr>
            <a:xfrm>
              <a:off x="235016" y="3863018"/>
              <a:ext cx="3120600" cy="1194297"/>
              <a:chOff x="0" y="0"/>
              <a:chExt cx="6594414" cy="2521585"/>
            </a:xfrm>
          </p:grpSpPr>
          <p:pic>
            <p:nvPicPr>
              <p:cNvPr id="35" name="Picture 34">
                <a:extLst>
                  <a:ext uri="{FF2B5EF4-FFF2-40B4-BE49-F238E27FC236}">
                    <a16:creationId xmlns:a16="http://schemas.microsoft.com/office/drawing/2014/main" id="{D776515B-2909-49F3-9D4B-26574888FF5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4149969" y="1366576"/>
                <a:ext cx="2247900" cy="1140460"/>
              </a:xfrm>
              <a:prstGeom prst="rect">
                <a:avLst/>
              </a:prstGeom>
              <a:ln>
                <a:noFill/>
              </a:ln>
              <a:extLst>
                <a:ext uri="{53640926-AAD7-44D8-BBD7-CCE9431645EC}">
                  <a14:shadowObscured xmlns:a14="http://schemas.microsoft.com/office/drawing/2010/main"/>
                </a:ext>
              </a:extLst>
            </p:spPr>
          </p:pic>
          <p:pic>
            <p:nvPicPr>
              <p:cNvPr id="36" name="Picture 35">
                <a:extLst>
                  <a:ext uri="{FF2B5EF4-FFF2-40B4-BE49-F238E27FC236}">
                    <a16:creationId xmlns:a16="http://schemas.microsoft.com/office/drawing/2014/main" id="{B8D645CF-5293-487E-9293-19BC48A06DC4}"/>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2969118" y="285972"/>
                <a:ext cx="3625296" cy="692529"/>
              </a:xfrm>
              <a:prstGeom prst="rect">
                <a:avLst/>
              </a:prstGeom>
              <a:ln>
                <a:noFill/>
              </a:ln>
              <a:extLst>
                <a:ext uri="{53640926-AAD7-44D8-BBD7-CCE9431645EC}">
                  <a14:shadowObscured xmlns:a14="http://schemas.microsoft.com/office/drawing/2010/main"/>
                </a:ext>
              </a:extLst>
            </p:spPr>
          </p:pic>
          <p:pic>
            <p:nvPicPr>
              <p:cNvPr id="37" name="Picture 36">
                <a:extLst>
                  <a:ext uri="{FF2B5EF4-FFF2-40B4-BE49-F238E27FC236}">
                    <a16:creationId xmlns:a16="http://schemas.microsoft.com/office/drawing/2014/main" id="{D2533F51-FA04-47B1-A495-AFB793EB7A0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0" y="0"/>
                <a:ext cx="1369060" cy="1147445"/>
              </a:xfrm>
              <a:prstGeom prst="rect">
                <a:avLst/>
              </a:prstGeom>
              <a:ln>
                <a:noFill/>
              </a:ln>
              <a:extLst>
                <a:ext uri="{53640926-AAD7-44D8-BBD7-CCE9431645EC}">
                  <a14:shadowObscured xmlns:a14="http://schemas.microsoft.com/office/drawing/2010/main"/>
                </a:ext>
              </a:extLst>
            </p:spPr>
          </p:pic>
          <p:pic>
            <p:nvPicPr>
              <p:cNvPr id="38" name="Picture 37">
                <a:extLst>
                  <a:ext uri="{FF2B5EF4-FFF2-40B4-BE49-F238E27FC236}">
                    <a16:creationId xmlns:a16="http://schemas.microsoft.com/office/drawing/2014/main" id="{3977D68F-3DD4-426F-95CC-E85122492B74}"/>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482132" y="0"/>
                <a:ext cx="1355090" cy="1144270"/>
              </a:xfrm>
              <a:prstGeom prst="rect">
                <a:avLst/>
              </a:prstGeom>
            </p:spPr>
          </p:pic>
          <p:pic>
            <p:nvPicPr>
              <p:cNvPr id="39" name="Picture 38">
                <a:extLst>
                  <a:ext uri="{FF2B5EF4-FFF2-40B4-BE49-F238E27FC236}">
                    <a16:creationId xmlns:a16="http://schemas.microsoft.com/office/drawing/2014/main" id="{1CB04F16-567D-4C94-BAA2-54F272C0D39A}"/>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0" y="1371600"/>
                <a:ext cx="1778000" cy="1149985"/>
              </a:xfrm>
              <a:prstGeom prst="rect">
                <a:avLst/>
              </a:prstGeom>
              <a:noFill/>
              <a:ln>
                <a:noFill/>
              </a:ln>
            </p:spPr>
          </p:pic>
          <p:pic>
            <p:nvPicPr>
              <p:cNvPr id="40" name="Picture 39">
                <a:extLst>
                  <a:ext uri="{FF2B5EF4-FFF2-40B4-BE49-F238E27FC236}">
                    <a16:creationId xmlns:a16="http://schemas.microsoft.com/office/drawing/2014/main" id="{334CA898-D261-43AA-9AFA-AA0FB56D8ECC}"/>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bwMode="auto">
              <a:xfrm>
                <a:off x="2145323" y="1371600"/>
                <a:ext cx="1735455" cy="1135380"/>
              </a:xfrm>
              <a:prstGeom prst="rect">
                <a:avLst/>
              </a:prstGeom>
              <a:ln>
                <a:noFill/>
              </a:ln>
              <a:extLst>
                <a:ext uri="{53640926-AAD7-44D8-BBD7-CCE9431645EC}">
                  <a14:shadowObscured xmlns:a14="http://schemas.microsoft.com/office/drawing/2010/main"/>
                </a:ext>
              </a:extLst>
            </p:spPr>
          </p:pic>
        </p:grpSp>
      </p:grpSp>
      <p:sp>
        <p:nvSpPr>
          <p:cNvPr id="41" name="Picture Placeholder 5">
            <a:extLst>
              <a:ext uri="{FF2B5EF4-FFF2-40B4-BE49-F238E27FC236}">
                <a16:creationId xmlns:a16="http://schemas.microsoft.com/office/drawing/2014/main" id="{E2A5B008-1A4A-4409-ACCF-893C662502F3}"/>
              </a:ext>
            </a:extLst>
          </p:cNvPr>
          <p:cNvSpPr>
            <a:spLocks noGrp="1"/>
          </p:cNvSpPr>
          <p:nvPr>
            <p:ph type="pic" sz="quarter" idx="18"/>
          </p:nvPr>
        </p:nvSpPr>
        <p:spPr>
          <a:xfrm>
            <a:off x="3045739" y="2826774"/>
            <a:ext cx="1350000" cy="1350000"/>
          </a:xfrm>
        </p:spPr>
        <p:txBody>
          <a:bodyPr>
            <a:normAutofit/>
          </a:bodyPr>
          <a:lstStyle>
            <a:lvl1pPr marL="0" indent="0">
              <a:buNone/>
              <a:defRPr sz="105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a:p>
        </p:txBody>
      </p:sp>
      <p:sp>
        <p:nvSpPr>
          <p:cNvPr id="51" name="Text Placeholder 19">
            <a:extLst>
              <a:ext uri="{FF2B5EF4-FFF2-40B4-BE49-F238E27FC236}">
                <a16:creationId xmlns:a16="http://schemas.microsoft.com/office/drawing/2014/main" id="{5C5E5FBD-0FF8-4E36-8756-22A5A67C48ED}"/>
              </a:ext>
            </a:extLst>
          </p:cNvPr>
          <p:cNvSpPr>
            <a:spLocks noGrp="1"/>
          </p:cNvSpPr>
          <p:nvPr>
            <p:ph type="body" sz="quarter" idx="19" hasCustomPrompt="1"/>
          </p:nvPr>
        </p:nvSpPr>
        <p:spPr>
          <a:xfrm>
            <a:off x="4841911" y="2826774"/>
            <a:ext cx="3829046" cy="1556624"/>
          </a:xfrm>
        </p:spPr>
        <p:txBody>
          <a:bodyPr/>
          <a:lstStyle>
            <a:lvl1pPr marL="0" indent="0">
              <a:buNone/>
              <a:defRPr sz="2100">
                <a:solidFill>
                  <a:srgbClr val="1F2E3C"/>
                </a:solidFill>
                <a:latin typeface="Segoe UI Semilight" panose="020B0402040204020203" pitchFamily="34" charset="0"/>
                <a:cs typeface="Segoe UI Semilight" panose="020B0402040204020203" pitchFamily="34" charset="0"/>
              </a:defRPr>
            </a:lvl1pPr>
            <a:lvl2pPr marL="0" indent="0">
              <a:buNone/>
              <a:defRPr sz="1500">
                <a:solidFill>
                  <a:srgbClr val="1F2E3C"/>
                </a:solidFill>
                <a:latin typeface="Segoe UI Semilight" panose="020B0402040204020203" pitchFamily="34" charset="0"/>
                <a:cs typeface="Segoe UI Semilight" panose="020B0402040204020203" pitchFamily="34" charset="0"/>
              </a:defRPr>
            </a:lvl2pPr>
            <a:lvl3pPr marL="685800" indent="0">
              <a:buNone/>
              <a:defRPr>
                <a:latin typeface="Segoe UI Semilight" panose="020B0402040204020203" pitchFamily="34" charset="0"/>
                <a:cs typeface="Segoe UI Semilight" panose="020B0402040204020203" pitchFamily="34" charset="0"/>
              </a:defRPr>
            </a:lvl3pPr>
            <a:lvl4pPr marL="1028700" indent="0">
              <a:buNone/>
              <a:defRPr>
                <a:latin typeface="Segoe UI Semilight" panose="020B0402040204020203" pitchFamily="34" charset="0"/>
                <a:cs typeface="Segoe UI Semilight" panose="020B0402040204020203" pitchFamily="34" charset="0"/>
              </a:defRPr>
            </a:lvl4pPr>
            <a:lvl5pPr marL="1371600" indent="0">
              <a:buNone/>
              <a:defRPr>
                <a:latin typeface="Segoe UI Semilight" panose="020B0402040204020203" pitchFamily="34" charset="0"/>
                <a:cs typeface="Segoe UI Semilight" panose="020B0402040204020203" pitchFamily="34" charset="0"/>
              </a:defRPr>
            </a:lvl5pPr>
          </a:lstStyle>
          <a:p>
            <a:pPr lvl="0"/>
            <a:r>
              <a:rPr lang="en-US"/>
              <a:t>Name</a:t>
            </a:r>
          </a:p>
          <a:p>
            <a:pPr lvl="1"/>
            <a:endParaRPr lang="en-US"/>
          </a:p>
          <a:p>
            <a:pPr lvl="1"/>
            <a:r>
              <a:rPr lang="en-US"/>
              <a:t>e: z.surname@hempsons.co.uk</a:t>
            </a:r>
          </a:p>
          <a:p>
            <a:pPr lvl="1"/>
            <a:r>
              <a:rPr lang="en-US"/>
              <a:t>t: 0xxxx </a:t>
            </a:r>
            <a:r>
              <a:rPr lang="en-US" err="1"/>
              <a:t>xxxxxx</a:t>
            </a:r>
            <a:r>
              <a:rPr lang="en-US"/>
              <a:t> m: 07xxx </a:t>
            </a:r>
            <a:r>
              <a:rPr lang="en-US" err="1"/>
              <a:t>xxxxxx</a:t>
            </a:r>
            <a:endParaRPr lang="en-US"/>
          </a:p>
          <a:p>
            <a:pPr lvl="1"/>
            <a:r>
              <a:rPr lang="en-US"/>
              <a:t>@</a:t>
            </a:r>
            <a:r>
              <a:rPr lang="en-GB"/>
              <a:t>Twitter-name</a:t>
            </a:r>
            <a:endParaRPr lang="en-US"/>
          </a:p>
        </p:txBody>
      </p:sp>
      <p:sp>
        <p:nvSpPr>
          <p:cNvPr id="22" name="TextBox 21">
            <a:extLst>
              <a:ext uri="{FF2B5EF4-FFF2-40B4-BE49-F238E27FC236}">
                <a16:creationId xmlns:a16="http://schemas.microsoft.com/office/drawing/2014/main" id="{357478DE-E54C-40A8-A451-83D8432F82F0}"/>
              </a:ext>
            </a:extLst>
          </p:cNvPr>
          <p:cNvSpPr txBox="1"/>
          <p:nvPr userDrawn="1"/>
        </p:nvSpPr>
        <p:spPr>
          <a:xfrm>
            <a:off x="83256" y="1146682"/>
            <a:ext cx="2599429" cy="424732"/>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ltLang="en-US" sz="2400" kern="1200" noProof="0">
                <a:solidFill>
                  <a:schemeClr val="bg1"/>
                </a:solidFill>
                <a:effectLst/>
                <a:latin typeface="Segoe UI Semilight" panose="020B0402040204020203" pitchFamily="34" charset="0"/>
                <a:ea typeface="+mj-ea"/>
                <a:cs typeface="Segoe UI Semilight" panose="020B0402040204020203" pitchFamily="34" charset="0"/>
              </a:rPr>
              <a:t>Contact</a:t>
            </a:r>
            <a:endParaRPr lang="en-GB" sz="2400" kern="1200" noProof="0">
              <a:solidFill>
                <a:schemeClr val="bg1"/>
              </a:solidFill>
              <a:effectLst/>
              <a:latin typeface="Segoe UI Semilight" panose="020B0402040204020203" pitchFamily="34" charset="0"/>
              <a:ea typeface="+mj-ea"/>
              <a:cs typeface="Segoe UI Semilight" panose="020B0402040204020203" pitchFamily="34" charset="0"/>
            </a:endParaRPr>
          </a:p>
        </p:txBody>
      </p:sp>
      <p:pic>
        <p:nvPicPr>
          <p:cNvPr id="23" name="Picture 22">
            <a:extLst>
              <a:ext uri="{FF2B5EF4-FFF2-40B4-BE49-F238E27FC236}">
                <a16:creationId xmlns:a16="http://schemas.microsoft.com/office/drawing/2014/main" id="{0AF5D6A7-C268-4316-B2E2-D11BAAB88D19}"/>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50864" y="230831"/>
            <a:ext cx="1078994" cy="269749"/>
          </a:xfrm>
          <a:prstGeom prst="rect">
            <a:avLst/>
          </a:prstGeom>
        </p:spPr>
      </p:pic>
    </p:spTree>
    <p:extLst>
      <p:ext uri="{BB962C8B-B14F-4D97-AF65-F5344CB8AC3E}">
        <p14:creationId xmlns:p14="http://schemas.microsoft.com/office/powerpoint/2010/main" val="249974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1135" y="734786"/>
            <a:ext cx="3804330" cy="956853"/>
          </a:xfrm>
        </p:spPr>
        <p:txBody>
          <a:bodyPr anchor="t">
            <a:noAutofit/>
          </a:bodyPr>
          <a:lstStyle>
            <a:lvl1pPr algn="l">
              <a:lnSpc>
                <a:spcPct val="70000"/>
              </a:lnSpc>
              <a:defRPr sz="4000" b="0" kern="900" cap="all">
                <a:solidFill>
                  <a:schemeClr val="accent2"/>
                </a:solidFill>
                <a:latin typeface="+mj-lt"/>
              </a:defRPr>
            </a:lvl1pPr>
          </a:lstStyle>
          <a:p>
            <a:r>
              <a:rPr lang="en-US"/>
              <a:t>Click to edit Master title style</a:t>
            </a:r>
          </a:p>
        </p:txBody>
      </p:sp>
      <p:sp>
        <p:nvSpPr>
          <p:cNvPr id="3" name="Text Placeholder 2"/>
          <p:cNvSpPr>
            <a:spLocks noGrp="1"/>
          </p:cNvSpPr>
          <p:nvPr>
            <p:ph type="body" idx="1"/>
          </p:nvPr>
        </p:nvSpPr>
        <p:spPr>
          <a:xfrm>
            <a:off x="5361217" y="2347232"/>
            <a:ext cx="3441927" cy="2283108"/>
          </a:xfrm>
        </p:spPr>
        <p:txBody>
          <a:bodyPr anchor="b">
            <a:normAutofit/>
          </a:bodyPr>
          <a:lstStyle>
            <a:lvl1pPr marL="0" indent="0" algn="r">
              <a:lnSpc>
                <a:spcPct val="70000"/>
              </a:lnSpc>
              <a:spcBef>
                <a:spcPts val="0"/>
              </a:spcBef>
              <a:buNone/>
              <a:defRPr sz="2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AAEB7D5-1E81-A348-80E2-DA9697828BC1}" type="datetimeFigureOut">
              <a:rPr lang="en-US"/>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AC3C7A-6D6A-4DC0-BF19-BEC723294F45}"/>
              </a:ext>
            </a:extLst>
          </p:cNvPr>
          <p:cNvSpPr>
            <a:spLocks noGrp="1"/>
          </p:cNvSpPr>
          <p:nvPr>
            <p:ph idx="1"/>
          </p:nvPr>
        </p:nvSpPr>
        <p:spPr>
          <a:xfrm>
            <a:off x="180975" y="169753"/>
            <a:ext cx="8761585" cy="4809949"/>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818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P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60CA2-B83A-4693-91A7-90268D434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926348" cy="3945935"/>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7" name="Picture 16">
            <a:extLst>
              <a:ext uri="{FF2B5EF4-FFF2-40B4-BE49-F238E27FC236}">
                <a16:creationId xmlns:a16="http://schemas.microsoft.com/office/drawing/2014/main" id="{14BE0178-3E23-496B-A693-A8C8C415BB27}"/>
              </a:ext>
            </a:extLst>
          </p:cNvPr>
          <p:cNvPicPr/>
          <p:nvPr userDrawn="1"/>
        </p:nvPicPr>
        <p:blipFill rotWithShape="1">
          <a:blip r:embed="rId3"/>
          <a:srcRect l="27244" t="42058" r="37880" b="34972"/>
          <a:stretch/>
        </p:blipFill>
        <p:spPr bwMode="auto">
          <a:xfrm>
            <a:off x="118063" y="3977078"/>
            <a:ext cx="3046608" cy="1090254"/>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A02FCB91-2CAC-45C3-8E18-9ED767E2078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spTree>
    <p:extLst>
      <p:ext uri="{BB962C8B-B14F-4D97-AF65-F5344CB8AC3E}">
        <p14:creationId xmlns:p14="http://schemas.microsoft.com/office/powerpoint/2010/main" val="1792130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opl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52450-394A-4408-91A1-6656C3F79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5686427" cy="3943352"/>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3" name="Picture 2">
            <a:extLst>
              <a:ext uri="{FF2B5EF4-FFF2-40B4-BE49-F238E27FC236}">
                <a16:creationId xmlns:a16="http://schemas.microsoft.com/office/drawing/2014/main" id="{0944C0EA-C6D8-43D9-9227-A946DDDB6225}"/>
              </a:ext>
            </a:extLst>
          </p:cNvPr>
          <p:cNvPicPr>
            <a:picLocks noChangeAspect="1"/>
          </p:cNvPicPr>
          <p:nvPr userDrawn="1"/>
        </p:nvPicPr>
        <p:blipFill rotWithShape="1">
          <a:blip r:embed="rId3"/>
          <a:srcRect l="15859" t="18693" r="14193" b="40198"/>
          <a:stretch/>
        </p:blipFill>
        <p:spPr>
          <a:xfrm>
            <a:off x="0" y="3943352"/>
            <a:ext cx="2898212" cy="1174686"/>
          </a:xfrm>
          <a:prstGeom prst="rect">
            <a:avLst/>
          </a:prstGeom>
        </p:spPr>
      </p:pic>
      <p:pic>
        <p:nvPicPr>
          <p:cNvPr id="16" name="Picture 15">
            <a:extLst>
              <a:ext uri="{FF2B5EF4-FFF2-40B4-BE49-F238E27FC236}">
                <a16:creationId xmlns:a16="http://schemas.microsoft.com/office/drawing/2014/main" id="{705C0CB9-5F67-4EE9-91A4-02930A63AE4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spTree>
    <p:extLst>
      <p:ext uri="{BB962C8B-B14F-4D97-AF65-F5344CB8AC3E}">
        <p14:creationId xmlns:p14="http://schemas.microsoft.com/office/powerpoint/2010/main" val="1215039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ities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E1DD13-9080-4993-911D-8189D7C0D4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5686418" cy="3943345"/>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457A3172-604E-497D-9FFB-2D3268A9073E}"/>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grpSp>
        <p:nvGrpSpPr>
          <p:cNvPr id="5" name="Group 4">
            <a:extLst>
              <a:ext uri="{FF2B5EF4-FFF2-40B4-BE49-F238E27FC236}">
                <a16:creationId xmlns:a16="http://schemas.microsoft.com/office/drawing/2014/main" id="{8780C5A9-0CE3-4292-AA27-16C4187D2978}"/>
              </a:ext>
            </a:extLst>
          </p:cNvPr>
          <p:cNvGrpSpPr/>
          <p:nvPr userDrawn="1"/>
        </p:nvGrpSpPr>
        <p:grpSpPr>
          <a:xfrm>
            <a:off x="1" y="3943351"/>
            <a:ext cx="3100922" cy="1200149"/>
            <a:chOff x="0" y="5257802"/>
            <a:chExt cx="4134563" cy="1600198"/>
          </a:xfrm>
        </p:grpSpPr>
        <p:pic>
          <p:nvPicPr>
            <p:cNvPr id="3" name="Picture 2">
              <a:extLst>
                <a:ext uri="{FF2B5EF4-FFF2-40B4-BE49-F238E27FC236}">
                  <a16:creationId xmlns:a16="http://schemas.microsoft.com/office/drawing/2014/main" id="{EF9D6D50-3985-48AA-A7F2-0BE2CED9452C}"/>
                </a:ext>
              </a:extLst>
            </p:cNvPr>
            <p:cNvPicPr>
              <a:picLocks noChangeAspect="1"/>
            </p:cNvPicPr>
            <p:nvPr userDrawn="1"/>
          </p:nvPicPr>
          <p:blipFill rotWithShape="1">
            <a:blip r:embed="rId3"/>
            <a:srcRect l="14471" t="17953" r="14272" b="38693"/>
            <a:stretch/>
          </p:blipFill>
          <p:spPr>
            <a:xfrm>
              <a:off x="0" y="5257802"/>
              <a:ext cx="4134563" cy="1600198"/>
            </a:xfrm>
            <a:prstGeom prst="rect">
              <a:avLst/>
            </a:prstGeom>
          </p:spPr>
        </p:pic>
        <p:sp>
          <p:nvSpPr>
            <p:cNvPr id="4" name="Rectangle 3">
              <a:extLst>
                <a:ext uri="{FF2B5EF4-FFF2-40B4-BE49-F238E27FC236}">
                  <a16:creationId xmlns:a16="http://schemas.microsoft.com/office/drawing/2014/main" id="{7CDDA9DA-0838-48ED-8D9C-635B4F3A90D1}"/>
                </a:ext>
              </a:extLst>
            </p:cNvPr>
            <p:cNvSpPr/>
            <p:nvPr userDrawn="1"/>
          </p:nvSpPr>
          <p:spPr>
            <a:xfrm>
              <a:off x="3607594" y="6507205"/>
              <a:ext cx="526969" cy="249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16" name="Picture 15">
            <a:extLst>
              <a:ext uri="{FF2B5EF4-FFF2-40B4-BE49-F238E27FC236}">
                <a16:creationId xmlns:a16="http://schemas.microsoft.com/office/drawing/2014/main" id="{72865F73-CE65-4EAB-A5CE-E3BF0681E05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spTree>
    <p:extLst>
      <p:ext uri="{BB962C8B-B14F-4D97-AF65-F5344CB8AC3E}">
        <p14:creationId xmlns:p14="http://schemas.microsoft.com/office/powerpoint/2010/main" val="2102426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ildings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3EFF82-83B9-4D6A-9868-DBBB2F34B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5872808" cy="3939799"/>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89BE2957-ED3F-4BCC-A10E-0AED3DF9DC35}"/>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ABD320D5-3B2B-46AC-855A-C3BA698E69BD}"/>
              </a:ext>
            </a:extLst>
          </p:cNvPr>
          <p:cNvPicPr>
            <a:picLocks noChangeAspect="1"/>
          </p:cNvPicPr>
          <p:nvPr userDrawn="1"/>
        </p:nvPicPr>
        <p:blipFill rotWithShape="1">
          <a:blip r:embed="rId3"/>
          <a:srcRect l="15216" t="17712" r="13081" b="36966"/>
          <a:stretch/>
        </p:blipFill>
        <p:spPr>
          <a:xfrm>
            <a:off x="1" y="3939806"/>
            <a:ext cx="2810594" cy="1203694"/>
          </a:xfrm>
          <a:prstGeom prst="rect">
            <a:avLst/>
          </a:prstGeom>
        </p:spPr>
      </p:pic>
      <p:pic>
        <p:nvPicPr>
          <p:cNvPr id="16" name="Picture 15">
            <a:extLst>
              <a:ext uri="{FF2B5EF4-FFF2-40B4-BE49-F238E27FC236}">
                <a16:creationId xmlns:a16="http://schemas.microsoft.com/office/drawing/2014/main" id="{9157402F-1DDA-464E-8A3C-A637C3210FA7}"/>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spTree>
    <p:extLst>
      <p:ext uri="{BB962C8B-B14F-4D97-AF65-F5344CB8AC3E}">
        <p14:creationId xmlns:p14="http://schemas.microsoft.com/office/powerpoint/2010/main" val="675985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cial Care Title Slide">
    <p:spTree>
      <p:nvGrpSpPr>
        <p:cNvPr id="1" name=""/>
        <p:cNvGrpSpPr/>
        <p:nvPr/>
      </p:nvGrpSpPr>
      <p:grpSpPr>
        <a:xfrm>
          <a:off x="0" y="0"/>
          <a:ext cx="0" cy="0"/>
          <a:chOff x="0" y="0"/>
          <a:chExt cx="0" cy="0"/>
        </a:xfrm>
      </p:grpSpPr>
      <p:pic>
        <p:nvPicPr>
          <p:cNvPr id="10" name="Picture 9" descr="A picture containing close&#10;&#10;Description automatically generated">
            <a:extLst>
              <a:ext uri="{FF2B5EF4-FFF2-40B4-BE49-F238E27FC236}">
                <a16:creationId xmlns:a16="http://schemas.microsoft.com/office/drawing/2014/main" id="{DED8A8A7-3EEB-42F2-BD27-7A2606DC9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057037" cy="3941639"/>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5" name="Picture 4">
            <a:extLst>
              <a:ext uri="{FF2B5EF4-FFF2-40B4-BE49-F238E27FC236}">
                <a16:creationId xmlns:a16="http://schemas.microsoft.com/office/drawing/2014/main" id="{7739BB1A-E0F2-4E8C-8421-7E132A176E5C}"/>
              </a:ext>
            </a:extLst>
          </p:cNvPr>
          <p:cNvPicPr>
            <a:picLocks noChangeAspect="1"/>
          </p:cNvPicPr>
          <p:nvPr userDrawn="1"/>
        </p:nvPicPr>
        <p:blipFill rotWithShape="1">
          <a:blip r:embed="rId3"/>
          <a:srcRect l="14620" t="18044" r="13824" b="39981"/>
          <a:stretch/>
        </p:blipFill>
        <p:spPr>
          <a:xfrm>
            <a:off x="1" y="3941644"/>
            <a:ext cx="3259247" cy="1201847"/>
          </a:xfrm>
          <a:prstGeom prst="rect">
            <a:avLst/>
          </a:prstGeom>
        </p:spPr>
      </p:pic>
      <p:pic>
        <p:nvPicPr>
          <p:cNvPr id="16" name="Picture 15">
            <a:extLst>
              <a:ext uri="{FF2B5EF4-FFF2-40B4-BE49-F238E27FC236}">
                <a16:creationId xmlns:a16="http://schemas.microsoft.com/office/drawing/2014/main" id="{88657D3F-8070-4C2B-8D2A-9677FFE775C4}"/>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spTree>
    <p:extLst>
      <p:ext uri="{BB962C8B-B14F-4D97-AF65-F5344CB8AC3E}">
        <p14:creationId xmlns:p14="http://schemas.microsoft.com/office/powerpoint/2010/main" val="3647767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ocial Care Title Slide">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152BA79B-2CC8-4162-956D-7DA598934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663444" cy="3941643"/>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6" name="Picture 15">
            <a:extLst>
              <a:ext uri="{FF2B5EF4-FFF2-40B4-BE49-F238E27FC236}">
                <a16:creationId xmlns:a16="http://schemas.microsoft.com/office/drawing/2014/main" id="{35BF7957-65B4-4449-A18D-07D1EE1FF19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pic>
        <p:nvPicPr>
          <p:cNvPr id="11" name="Picture 10">
            <a:extLst>
              <a:ext uri="{FF2B5EF4-FFF2-40B4-BE49-F238E27FC236}">
                <a16:creationId xmlns:a16="http://schemas.microsoft.com/office/drawing/2014/main" id="{2FCDF0F0-44DA-46E3-BB94-8FA3380FD700}"/>
              </a:ext>
            </a:extLst>
          </p:cNvPr>
          <p:cNvPicPr/>
          <p:nvPr userDrawn="1"/>
        </p:nvPicPr>
        <p:blipFill rotWithShape="1">
          <a:blip r:embed="rId4"/>
          <a:srcRect l="9210" t="33592" r="60631" b="50154"/>
          <a:stretch/>
        </p:blipFill>
        <p:spPr bwMode="auto">
          <a:xfrm>
            <a:off x="0" y="3943346"/>
            <a:ext cx="3079649" cy="1106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2244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555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90EA3CB3-E914-48D3-9121-E612F3758A83}"/>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3" name="Title 2">
            <a:extLst>
              <a:ext uri="{FF2B5EF4-FFF2-40B4-BE49-F238E27FC236}">
                <a16:creationId xmlns:a16="http://schemas.microsoft.com/office/drawing/2014/main" id="{C2466EC3-926D-452E-B601-52DBB6A47920}"/>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4" name="Text Placeholder 3"/>
          <p:cNvSpPr>
            <a:spLocks noGrp="1"/>
          </p:cNvSpPr>
          <p:nvPr>
            <p:ph type="body" sz="quarter" idx="13"/>
          </p:nvPr>
        </p:nvSpPr>
        <p:spPr>
          <a:xfrm>
            <a:off x="447675" y="1296988"/>
            <a:ext cx="8250238" cy="3219450"/>
          </a:xfrm>
        </p:spPr>
        <p:txBody>
          <a:bodyPr/>
          <a:lstStyle>
            <a:lvl1pPr>
              <a:lnSpc>
                <a:spcPct val="120000"/>
              </a:lnSpc>
              <a:spcAft>
                <a:spcPts val="600"/>
              </a:spcAft>
              <a:defRPr sz="1600"/>
            </a:lvl1pPr>
            <a:lvl2pPr>
              <a:lnSpc>
                <a:spcPct val="120000"/>
              </a:lnSpc>
              <a:spcAft>
                <a:spcPts val="600"/>
              </a:spcAft>
              <a:defRPr sz="1400"/>
            </a:lvl2pPr>
            <a:lvl3pPr>
              <a:lnSpc>
                <a:spcPct val="120000"/>
              </a:lnSpc>
              <a:spcAft>
                <a:spcPts val="600"/>
              </a:spcAft>
              <a:defRPr sz="1400"/>
            </a:lvl3pPr>
            <a:lvl4pPr>
              <a:lnSpc>
                <a:spcPct val="120000"/>
              </a:lnSpc>
              <a:spcAft>
                <a:spcPts val="600"/>
              </a:spcAft>
              <a:defRPr sz="1400"/>
            </a:lvl4pPr>
            <a:lvl5pPr>
              <a:lnSpc>
                <a:spcPct val="120000"/>
              </a:lnSpc>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A60C4287-03D3-4ABF-940F-F90820F0A2BC}"/>
              </a:ext>
            </a:extLst>
          </p:cNvPr>
          <p:cNvSpPr/>
          <p:nvPr userDrawn="1"/>
        </p:nvSpPr>
        <p:spPr>
          <a:xfrm>
            <a:off x="9374814" y="0"/>
            <a:ext cx="2001172" cy="952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r>
              <a:rPr lang="en-GB" sz="700" b="0" kern="1200">
                <a:solidFill>
                  <a:schemeClr val="tx1"/>
                </a:solidFill>
                <a:latin typeface="+mn-lt"/>
                <a:ea typeface="+mn-ea"/>
                <a:cs typeface="+mn-cs"/>
              </a:rPr>
              <a:t>NAVIGATING BETWEEN FORMATTING STYLES</a:t>
            </a:r>
          </a:p>
          <a:p>
            <a:pPr marL="139146" indent="-139146">
              <a:buFont typeface="Arial" pitchFamily="34" charset="0"/>
              <a:buChar char="•"/>
            </a:pPr>
            <a:r>
              <a:rPr lang="en-GB" sz="700" b="0" kern="1200">
                <a:solidFill>
                  <a:schemeClr val="tx1"/>
                </a:solidFill>
                <a:latin typeface="+mn-lt"/>
                <a:ea typeface="+mn-ea"/>
                <a:cs typeface="+mn-cs"/>
              </a:rPr>
              <a:t>To move between headings and bullet levels, use the ‘Indent List Level’ buttons  found on the ‘Home’ tab</a:t>
            </a:r>
          </a:p>
          <a:p>
            <a:pPr marL="139146" indent="-139146">
              <a:buFont typeface="Arial" pitchFamily="34" charset="0"/>
              <a:buChar char="•"/>
            </a:pPr>
            <a:endParaRPr lang="en-GB" sz="700" b="0" kern="1200">
              <a:solidFill>
                <a:schemeClr val="tx1"/>
              </a:solidFill>
              <a:latin typeface="+mn-lt"/>
              <a:ea typeface="+mn-ea"/>
              <a:cs typeface="+mn-cs"/>
            </a:endParaRPr>
          </a:p>
          <a:p>
            <a:pPr marL="139146" indent="-139146">
              <a:buFont typeface="Arial" pitchFamily="34" charset="0"/>
              <a:buChar char="•"/>
            </a:pPr>
            <a:endParaRPr lang="en-GB" sz="700" b="0" kern="1200">
              <a:solidFill>
                <a:schemeClr val="tx1"/>
              </a:solidFill>
              <a:latin typeface="+mn-lt"/>
              <a:ea typeface="+mn-ea"/>
              <a:cs typeface="+mn-cs"/>
            </a:endParaRPr>
          </a:p>
        </p:txBody>
      </p:sp>
      <p:pic>
        <p:nvPicPr>
          <p:cNvPr id="7" name="Picture 13">
            <a:extLst>
              <a:ext uri="{FF2B5EF4-FFF2-40B4-BE49-F238E27FC236}">
                <a16:creationId xmlns:a16="http://schemas.microsoft.com/office/drawing/2014/main" id="{03F1B089-AC34-4167-AEC4-AA205B4855C7}"/>
              </a:ext>
            </a:extLst>
          </p:cNvPr>
          <p:cNvPicPr>
            <a:picLocks noChangeAspect="1" noChangeArrowheads="1"/>
          </p:cNvPicPr>
          <p:nvPr userDrawn="1"/>
        </p:nvPicPr>
        <p:blipFill>
          <a:blip r:embed="rId2" cstate="print"/>
          <a:srcRect l="48711" t="5208" r="47188" b="92529"/>
          <a:stretch>
            <a:fillRect/>
          </a:stretch>
        </p:blipFill>
        <p:spPr bwMode="auto">
          <a:xfrm>
            <a:off x="9598449" y="627534"/>
            <a:ext cx="616689" cy="223041"/>
          </a:xfrm>
          <a:prstGeom prst="rect">
            <a:avLst/>
          </a:prstGeom>
          <a:noFill/>
          <a:ln w="9525">
            <a:noFill/>
            <a:miter lim="800000"/>
            <a:headEnd/>
            <a:tailEnd/>
          </a:ln>
          <a:effectLst/>
        </p:spPr>
      </p:pic>
    </p:spTree>
    <p:extLst>
      <p:ext uri="{BB962C8B-B14F-4D97-AF65-F5344CB8AC3E}">
        <p14:creationId xmlns:p14="http://schemas.microsoft.com/office/powerpoint/2010/main" val="3342524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Slid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1F02-EB50-44AE-A92E-6CB23CD5E826}"/>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13" name="Text Placeholder 5">
            <a:extLst>
              <a:ext uri="{FF2B5EF4-FFF2-40B4-BE49-F238E27FC236}">
                <a16:creationId xmlns:a16="http://schemas.microsoft.com/office/drawing/2014/main" id="{57DA50F0-7FEB-4030-8439-19A10E69A993}"/>
              </a:ext>
            </a:extLst>
          </p:cNvPr>
          <p:cNvSpPr>
            <a:spLocks noGrp="1"/>
          </p:cNvSpPr>
          <p:nvPr>
            <p:ph type="body" sz="quarter" idx="13"/>
          </p:nvPr>
        </p:nvSpPr>
        <p:spPr>
          <a:xfrm>
            <a:off x="447532" y="1296988"/>
            <a:ext cx="4000937" cy="3219450"/>
          </a:xfrm>
        </p:spPr>
        <p:txBody>
          <a:bodyPr/>
          <a:lstStyle>
            <a:lvl1pPr algn="l" defTabSz="779227" rtl="0" eaLnBrk="1" latinLnBrk="0" hangingPunct="1">
              <a:lnSpc>
                <a:spcPct val="120000"/>
              </a:lnSpc>
              <a:spcBef>
                <a:spcPts val="0"/>
              </a:spcBef>
              <a:spcAft>
                <a:spcPts val="600"/>
              </a:spcAft>
              <a:buFont typeface="Arial" panose="020B0604020202020204" pitchFamily="34" charset="0"/>
              <a:defRPr lang="en-US" sz="1600" b="0" kern="1200" dirty="0">
                <a:solidFill>
                  <a:schemeClr val="tx1"/>
                </a:solidFill>
                <a:latin typeface="+mn-lt"/>
                <a:ea typeface="+mn-ea"/>
                <a:cs typeface="+mn-cs"/>
              </a:defRPr>
            </a:lvl1pPr>
            <a:lvl2pPr algn="l" defTabSz="779227" rtl="0" eaLnBrk="1" latinLnBrk="0" hangingPunct="1">
              <a:lnSpc>
                <a:spcPct val="120000"/>
              </a:lnSpc>
              <a:spcBef>
                <a:spcPts val="0"/>
              </a:spcBef>
              <a:spcAft>
                <a:spcPts val="600"/>
              </a:spcAft>
              <a:buFont typeface="Arial" panose="020B0604020202020204" pitchFamily="34" charset="0"/>
              <a:defRPr lang="en-US" sz="1400" b="0" kern="1200" dirty="0">
                <a:solidFill>
                  <a:schemeClr val="tx1"/>
                </a:solidFill>
                <a:latin typeface="+mn-lt"/>
                <a:ea typeface="+mn-ea"/>
                <a:cs typeface="+mn-cs"/>
              </a:defRPr>
            </a:lvl2pPr>
            <a:lvl3pPr algn="l" defTabSz="779227" rtl="0" eaLnBrk="1" latinLnBrk="0" hangingPunct="1">
              <a:lnSpc>
                <a:spcPct val="120000"/>
              </a:lnSpc>
              <a:spcBef>
                <a:spcPts val="0"/>
              </a:spcBef>
              <a:spcAft>
                <a:spcPts val="600"/>
              </a:spcAft>
              <a:buFont typeface="Arial" panose="020B0604020202020204" pitchFamily="34" charset="0"/>
              <a:defRPr lang="en-US" sz="1400" b="0" kern="1200" dirty="0">
                <a:solidFill>
                  <a:schemeClr val="tx1"/>
                </a:solidFill>
                <a:latin typeface="+mn-lt"/>
                <a:ea typeface="+mn-ea"/>
                <a:cs typeface="+mn-cs"/>
              </a:defRPr>
            </a:lvl3pPr>
            <a:lvl4pPr algn="l" defTabSz="779227" rtl="0" eaLnBrk="1" latinLnBrk="0" hangingPunct="1">
              <a:lnSpc>
                <a:spcPct val="120000"/>
              </a:lnSpc>
              <a:spcBef>
                <a:spcPts val="0"/>
              </a:spcBef>
              <a:spcAft>
                <a:spcPts val="600"/>
              </a:spcAft>
              <a:buFont typeface="Arial" panose="020B0604020202020204" pitchFamily="34" charset="0"/>
              <a:defRPr lang="en-US" sz="1400" b="0" kern="1200" dirty="0">
                <a:solidFill>
                  <a:schemeClr val="tx1"/>
                </a:solidFill>
                <a:latin typeface="+mn-lt"/>
                <a:ea typeface="+mn-ea"/>
                <a:cs typeface="+mn-cs"/>
              </a:defRPr>
            </a:lvl4pPr>
            <a:lvl5pPr algn="l" defTabSz="779227" rtl="0" eaLnBrk="1" latinLnBrk="0" hangingPunct="1">
              <a:lnSpc>
                <a:spcPct val="120000"/>
              </a:lnSpc>
              <a:spcBef>
                <a:spcPts val="0"/>
              </a:spcBef>
              <a:spcAft>
                <a:spcPts val="600"/>
              </a:spcAft>
              <a:buFont typeface="Arial" panose="020B0604020202020204" pitchFamily="34" charset="0"/>
              <a:defRPr lang="en-GB" sz="1400" b="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5">
            <a:extLst>
              <a:ext uri="{FF2B5EF4-FFF2-40B4-BE49-F238E27FC236}">
                <a16:creationId xmlns:a16="http://schemas.microsoft.com/office/drawing/2014/main" id="{B5463C32-D89A-4A7F-8905-2E0A6CEC8B91}"/>
              </a:ext>
            </a:extLst>
          </p:cNvPr>
          <p:cNvSpPr>
            <a:spLocks noGrp="1"/>
          </p:cNvSpPr>
          <p:nvPr>
            <p:ph type="body" sz="quarter" idx="14"/>
          </p:nvPr>
        </p:nvSpPr>
        <p:spPr>
          <a:xfrm>
            <a:off x="4692816" y="1296988"/>
            <a:ext cx="4000937" cy="3219450"/>
          </a:xfrm>
        </p:spPr>
        <p:txBody>
          <a:bodyPr/>
          <a:lstStyle>
            <a:lvl1pPr algn="l" defTabSz="779227" rtl="0" eaLnBrk="1" latinLnBrk="0" hangingPunct="1">
              <a:lnSpc>
                <a:spcPct val="120000"/>
              </a:lnSpc>
              <a:spcBef>
                <a:spcPts val="0"/>
              </a:spcBef>
              <a:spcAft>
                <a:spcPts val="600"/>
              </a:spcAft>
              <a:buFont typeface="Arial" panose="020B0604020202020204" pitchFamily="34" charset="0"/>
              <a:defRPr lang="en-US" sz="1600" b="0" kern="1200" dirty="0">
                <a:solidFill>
                  <a:schemeClr val="tx1"/>
                </a:solidFill>
                <a:latin typeface="+mn-lt"/>
                <a:ea typeface="+mn-ea"/>
                <a:cs typeface="+mn-cs"/>
              </a:defRPr>
            </a:lvl1pPr>
            <a:lvl2pPr algn="l" defTabSz="779227" rtl="0" eaLnBrk="1" latinLnBrk="0" hangingPunct="1">
              <a:lnSpc>
                <a:spcPct val="120000"/>
              </a:lnSpc>
              <a:spcBef>
                <a:spcPts val="0"/>
              </a:spcBef>
              <a:spcAft>
                <a:spcPts val="600"/>
              </a:spcAft>
              <a:buFont typeface="Arial" panose="020B0604020202020204" pitchFamily="34" charset="0"/>
              <a:defRPr lang="en-US" sz="1400" b="0" kern="1200" dirty="0">
                <a:solidFill>
                  <a:schemeClr val="tx1"/>
                </a:solidFill>
                <a:latin typeface="+mn-lt"/>
                <a:ea typeface="+mn-ea"/>
                <a:cs typeface="+mn-cs"/>
              </a:defRPr>
            </a:lvl2pPr>
            <a:lvl3pPr algn="l" defTabSz="779227" rtl="0" eaLnBrk="1" latinLnBrk="0" hangingPunct="1">
              <a:lnSpc>
                <a:spcPct val="120000"/>
              </a:lnSpc>
              <a:spcBef>
                <a:spcPts val="0"/>
              </a:spcBef>
              <a:spcAft>
                <a:spcPts val="600"/>
              </a:spcAft>
              <a:buFont typeface="Arial" panose="020B0604020202020204" pitchFamily="34" charset="0"/>
              <a:defRPr lang="en-US" sz="1400" b="0" kern="1200" dirty="0">
                <a:solidFill>
                  <a:schemeClr val="tx1"/>
                </a:solidFill>
                <a:latin typeface="+mn-lt"/>
                <a:ea typeface="+mn-ea"/>
                <a:cs typeface="+mn-cs"/>
              </a:defRPr>
            </a:lvl3pPr>
            <a:lvl4pPr algn="l" defTabSz="779227" rtl="0" eaLnBrk="1" latinLnBrk="0" hangingPunct="1">
              <a:lnSpc>
                <a:spcPct val="120000"/>
              </a:lnSpc>
              <a:spcBef>
                <a:spcPts val="0"/>
              </a:spcBef>
              <a:spcAft>
                <a:spcPts val="600"/>
              </a:spcAft>
              <a:buFont typeface="Arial" panose="020B0604020202020204" pitchFamily="34" charset="0"/>
              <a:defRPr lang="en-US" sz="1400" b="0" kern="1200" dirty="0">
                <a:solidFill>
                  <a:schemeClr val="tx1"/>
                </a:solidFill>
                <a:latin typeface="+mn-lt"/>
                <a:ea typeface="+mn-ea"/>
                <a:cs typeface="+mn-cs"/>
              </a:defRPr>
            </a:lvl4pPr>
            <a:lvl5pPr algn="l" defTabSz="779227" rtl="0" eaLnBrk="1" latinLnBrk="0" hangingPunct="1">
              <a:lnSpc>
                <a:spcPct val="120000"/>
              </a:lnSpc>
              <a:spcBef>
                <a:spcPts val="0"/>
              </a:spcBef>
              <a:spcAft>
                <a:spcPts val="600"/>
              </a:spcAft>
              <a:buFont typeface="Arial" panose="020B0604020202020204" pitchFamily="34" charset="0"/>
              <a:defRPr lang="en-GB" sz="1400" b="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0">
            <a:extLst>
              <a:ext uri="{FF2B5EF4-FFF2-40B4-BE49-F238E27FC236}">
                <a16:creationId xmlns:a16="http://schemas.microsoft.com/office/drawing/2014/main" id="{817A27C9-C7CC-4020-85C1-51EAB39EF720}"/>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3716286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EB7D5-1E81-A348-80E2-DA9697828BC1}" type="datetimeFigureOut">
              <a:rPr lang="en-US"/>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Slide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3F5E-6B67-489B-A82E-69787BAB19C5}"/>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19" name="Text Placeholder 5">
            <a:extLst>
              <a:ext uri="{FF2B5EF4-FFF2-40B4-BE49-F238E27FC236}">
                <a16:creationId xmlns:a16="http://schemas.microsoft.com/office/drawing/2014/main" id="{57ADBFCA-2FDE-41BB-9DB0-238F785CE6BC}"/>
              </a:ext>
            </a:extLst>
          </p:cNvPr>
          <p:cNvSpPr>
            <a:spLocks noGrp="1"/>
          </p:cNvSpPr>
          <p:nvPr>
            <p:ph type="body" sz="quarter" idx="15"/>
          </p:nvPr>
        </p:nvSpPr>
        <p:spPr>
          <a:xfrm>
            <a:off x="447532" y="1296988"/>
            <a:ext cx="2616305"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5">
            <a:extLst>
              <a:ext uri="{FF2B5EF4-FFF2-40B4-BE49-F238E27FC236}">
                <a16:creationId xmlns:a16="http://schemas.microsoft.com/office/drawing/2014/main" id="{9832801F-C11F-4CA8-8B5C-3B02AA99D0AF}"/>
              </a:ext>
            </a:extLst>
          </p:cNvPr>
          <p:cNvSpPr>
            <a:spLocks noGrp="1"/>
          </p:cNvSpPr>
          <p:nvPr>
            <p:ph type="body" sz="quarter" idx="16"/>
          </p:nvPr>
        </p:nvSpPr>
        <p:spPr>
          <a:xfrm>
            <a:off x="3260447" y="1296988"/>
            <a:ext cx="2616305"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5">
            <a:extLst>
              <a:ext uri="{FF2B5EF4-FFF2-40B4-BE49-F238E27FC236}">
                <a16:creationId xmlns:a16="http://schemas.microsoft.com/office/drawing/2014/main" id="{582D2926-6708-4FE4-81EE-DDE665E19F4F}"/>
              </a:ext>
            </a:extLst>
          </p:cNvPr>
          <p:cNvSpPr>
            <a:spLocks noGrp="1"/>
          </p:cNvSpPr>
          <p:nvPr>
            <p:ph type="body" sz="quarter" idx="17"/>
          </p:nvPr>
        </p:nvSpPr>
        <p:spPr>
          <a:xfrm>
            <a:off x="6073363" y="1296988"/>
            <a:ext cx="2616305"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0">
            <a:extLst>
              <a:ext uri="{FF2B5EF4-FFF2-40B4-BE49-F238E27FC236}">
                <a16:creationId xmlns:a16="http://schemas.microsoft.com/office/drawing/2014/main" id="{78449E60-A5E6-4972-8253-1809073D0014}"/>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30905618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Slide - 2 Columns Unev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D722-3BBD-4CB1-81DF-8F49E97A481C}"/>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4D25D8BB-35E1-401A-B247-15A2349F8AEE}"/>
              </a:ext>
            </a:extLst>
          </p:cNvPr>
          <p:cNvSpPr>
            <a:spLocks noGrp="1"/>
          </p:cNvSpPr>
          <p:nvPr>
            <p:ph type="body" sz="quarter" idx="15"/>
          </p:nvPr>
        </p:nvSpPr>
        <p:spPr>
          <a:xfrm>
            <a:off x="447532" y="1296988"/>
            <a:ext cx="2616305"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5">
            <a:extLst>
              <a:ext uri="{FF2B5EF4-FFF2-40B4-BE49-F238E27FC236}">
                <a16:creationId xmlns:a16="http://schemas.microsoft.com/office/drawing/2014/main" id="{352FDBC0-262D-42D1-BD8D-A87E0F62D9AE}"/>
              </a:ext>
            </a:extLst>
          </p:cNvPr>
          <p:cNvSpPr>
            <a:spLocks noGrp="1"/>
          </p:cNvSpPr>
          <p:nvPr>
            <p:ph type="body" sz="quarter" idx="16"/>
          </p:nvPr>
        </p:nvSpPr>
        <p:spPr>
          <a:xfrm>
            <a:off x="3260447" y="1296988"/>
            <a:ext cx="5436022"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0">
            <a:extLst>
              <a:ext uri="{FF2B5EF4-FFF2-40B4-BE49-F238E27FC236}">
                <a16:creationId xmlns:a16="http://schemas.microsoft.com/office/drawing/2014/main" id="{75FF4E9E-FBE5-4621-A8C5-007BA05470D1}"/>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851389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 2 Columns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1014-D907-4430-9F55-9D818BB5ECD1}"/>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005DADA9-384E-45FE-A416-DEEC04FB12C9}"/>
              </a:ext>
            </a:extLst>
          </p:cNvPr>
          <p:cNvSpPr>
            <a:spLocks noGrp="1"/>
          </p:cNvSpPr>
          <p:nvPr>
            <p:ph type="body" sz="quarter" idx="15"/>
          </p:nvPr>
        </p:nvSpPr>
        <p:spPr>
          <a:xfrm>
            <a:off x="447532" y="1296988"/>
            <a:ext cx="1495358"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5">
            <a:extLst>
              <a:ext uri="{FF2B5EF4-FFF2-40B4-BE49-F238E27FC236}">
                <a16:creationId xmlns:a16="http://schemas.microsoft.com/office/drawing/2014/main" id="{86AB2832-8A5F-4220-8D19-BE43354E042F}"/>
              </a:ext>
            </a:extLst>
          </p:cNvPr>
          <p:cNvSpPr>
            <a:spLocks noGrp="1"/>
          </p:cNvSpPr>
          <p:nvPr>
            <p:ph type="body" sz="quarter" idx="16"/>
          </p:nvPr>
        </p:nvSpPr>
        <p:spPr>
          <a:xfrm>
            <a:off x="2134981" y="1296988"/>
            <a:ext cx="6561487"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0">
            <a:extLst>
              <a:ext uri="{FF2B5EF4-FFF2-40B4-BE49-F238E27FC236}">
                <a16:creationId xmlns:a16="http://schemas.microsoft.com/office/drawing/2014/main" id="{589EFD61-ED51-41BC-96DB-DF35484B8613}"/>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601967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ndard - 3 Columns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78E4-B58F-4AE9-AA94-B2C21601A1A1}"/>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22" name="Text Placeholder 5">
            <a:extLst>
              <a:ext uri="{FF2B5EF4-FFF2-40B4-BE49-F238E27FC236}">
                <a16:creationId xmlns:a16="http://schemas.microsoft.com/office/drawing/2014/main" id="{D0E20177-48CA-4D55-8389-A24E374F2E6F}"/>
              </a:ext>
            </a:extLst>
          </p:cNvPr>
          <p:cNvSpPr>
            <a:spLocks noGrp="1"/>
          </p:cNvSpPr>
          <p:nvPr>
            <p:ph type="body" sz="quarter" idx="15"/>
          </p:nvPr>
        </p:nvSpPr>
        <p:spPr>
          <a:xfrm>
            <a:off x="447532" y="1296988"/>
            <a:ext cx="1495358"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5">
            <a:extLst>
              <a:ext uri="{FF2B5EF4-FFF2-40B4-BE49-F238E27FC236}">
                <a16:creationId xmlns:a16="http://schemas.microsoft.com/office/drawing/2014/main" id="{6F2EE2C1-D06A-4BB2-AFE0-2E176B20F692}"/>
              </a:ext>
            </a:extLst>
          </p:cNvPr>
          <p:cNvSpPr>
            <a:spLocks noGrp="1"/>
          </p:cNvSpPr>
          <p:nvPr>
            <p:ph type="body" sz="quarter" idx="16"/>
          </p:nvPr>
        </p:nvSpPr>
        <p:spPr>
          <a:xfrm>
            <a:off x="2134982" y="1296988"/>
            <a:ext cx="3183268"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5">
            <a:extLst>
              <a:ext uri="{FF2B5EF4-FFF2-40B4-BE49-F238E27FC236}">
                <a16:creationId xmlns:a16="http://schemas.microsoft.com/office/drawing/2014/main" id="{BDCB2AA2-9CBC-43B6-B3D1-7A250A21C9C4}"/>
              </a:ext>
            </a:extLst>
          </p:cNvPr>
          <p:cNvSpPr>
            <a:spLocks noGrp="1"/>
          </p:cNvSpPr>
          <p:nvPr>
            <p:ph type="body" sz="quarter" idx="17"/>
          </p:nvPr>
        </p:nvSpPr>
        <p:spPr>
          <a:xfrm>
            <a:off x="5510342" y="1296988"/>
            <a:ext cx="3183268"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0">
            <a:extLst>
              <a:ext uri="{FF2B5EF4-FFF2-40B4-BE49-F238E27FC236}">
                <a16:creationId xmlns:a16="http://schemas.microsoft.com/office/drawing/2014/main" id="{88B82851-0B79-4171-8938-0B0AE023A9D7}"/>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3145275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ndard - 3 Columns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78E4-B58F-4AE9-AA94-B2C21601A1A1}"/>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22" name="Text Placeholder 5">
            <a:extLst>
              <a:ext uri="{FF2B5EF4-FFF2-40B4-BE49-F238E27FC236}">
                <a16:creationId xmlns:a16="http://schemas.microsoft.com/office/drawing/2014/main" id="{D0E20177-48CA-4D55-8389-A24E374F2E6F}"/>
              </a:ext>
            </a:extLst>
          </p:cNvPr>
          <p:cNvSpPr>
            <a:spLocks noGrp="1"/>
          </p:cNvSpPr>
          <p:nvPr>
            <p:ph type="body" sz="quarter" idx="15"/>
          </p:nvPr>
        </p:nvSpPr>
        <p:spPr>
          <a:xfrm>
            <a:off x="447532" y="1923936"/>
            <a:ext cx="1495358" cy="2584000"/>
          </a:xfrm>
        </p:spPr>
        <p:txBody>
          <a:bodyPr/>
          <a:lstStyle>
            <a:lvl1pPr>
              <a:defRPr sz="1600">
                <a:solidFill>
                  <a:srgbClr val="848286"/>
                </a:solidFill>
              </a:defRPr>
            </a:lvl1pPr>
            <a:lvl2pPr>
              <a:defRPr sz="1400">
                <a:solidFill>
                  <a:srgbClr val="848286"/>
                </a:solidFill>
              </a:defRPr>
            </a:lvl2pPr>
            <a:lvl3pPr>
              <a:defRPr sz="1400">
                <a:solidFill>
                  <a:srgbClr val="848286"/>
                </a:solidFill>
              </a:defRPr>
            </a:lvl3pPr>
            <a:lvl4pPr>
              <a:defRPr sz="1400">
                <a:solidFill>
                  <a:srgbClr val="848286"/>
                </a:solidFill>
              </a:defRPr>
            </a:lvl4pPr>
            <a:lvl5pPr>
              <a:defRPr sz="1400">
                <a:solidFill>
                  <a:srgbClr val="84828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5">
            <a:extLst>
              <a:ext uri="{FF2B5EF4-FFF2-40B4-BE49-F238E27FC236}">
                <a16:creationId xmlns:a16="http://schemas.microsoft.com/office/drawing/2014/main" id="{6F2EE2C1-D06A-4BB2-AFE0-2E176B20F692}"/>
              </a:ext>
            </a:extLst>
          </p:cNvPr>
          <p:cNvSpPr>
            <a:spLocks noGrp="1"/>
          </p:cNvSpPr>
          <p:nvPr>
            <p:ph type="body" sz="quarter" idx="16"/>
          </p:nvPr>
        </p:nvSpPr>
        <p:spPr>
          <a:xfrm>
            <a:off x="2134982" y="1923679"/>
            <a:ext cx="3183268" cy="259276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5">
            <a:extLst>
              <a:ext uri="{FF2B5EF4-FFF2-40B4-BE49-F238E27FC236}">
                <a16:creationId xmlns:a16="http://schemas.microsoft.com/office/drawing/2014/main" id="{BDCB2AA2-9CBC-43B6-B3D1-7A250A21C9C4}"/>
              </a:ext>
            </a:extLst>
          </p:cNvPr>
          <p:cNvSpPr>
            <a:spLocks noGrp="1"/>
          </p:cNvSpPr>
          <p:nvPr>
            <p:ph type="body" sz="quarter" idx="17"/>
          </p:nvPr>
        </p:nvSpPr>
        <p:spPr>
          <a:xfrm>
            <a:off x="5510342" y="1923679"/>
            <a:ext cx="3183268" cy="259276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E853A273-86E8-4FC0-BB1B-9E4305B8E43C}"/>
              </a:ext>
            </a:extLst>
          </p:cNvPr>
          <p:cNvSpPr>
            <a:spLocks noGrp="1"/>
          </p:cNvSpPr>
          <p:nvPr>
            <p:ph type="body" sz="quarter" idx="18" hasCustomPrompt="1"/>
          </p:nvPr>
        </p:nvSpPr>
        <p:spPr>
          <a:xfrm>
            <a:off x="2134982" y="1415530"/>
            <a:ext cx="6562623" cy="364132"/>
          </a:xfrm>
        </p:spPr>
        <p:txBody>
          <a:bodyPr/>
          <a:lstStyle>
            <a:lvl1pPr>
              <a:defRPr sz="1600"/>
            </a:lvl1pPr>
            <a:lvl2pPr>
              <a:defRPr sz="1200"/>
            </a:lvl2pPr>
          </a:lstStyle>
          <a:p>
            <a:pPr lvl="0"/>
            <a:r>
              <a:rPr lang="en-US"/>
              <a:t>Click to edit Master text styles</a:t>
            </a:r>
          </a:p>
        </p:txBody>
      </p:sp>
      <p:sp>
        <p:nvSpPr>
          <p:cNvPr id="8" name="Text Placeholder 10">
            <a:extLst>
              <a:ext uri="{FF2B5EF4-FFF2-40B4-BE49-F238E27FC236}">
                <a16:creationId xmlns:a16="http://schemas.microsoft.com/office/drawing/2014/main" id="{C7902A7A-4551-4D68-B2E2-77CDBCAA5EB3}"/>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D996C52C-171A-424B-92CD-7C24ACADD646}"/>
              </a:ext>
            </a:extLst>
          </p:cNvPr>
          <p:cNvSpPr txBox="1">
            <a:spLocks/>
          </p:cNvSpPr>
          <p:nvPr userDrawn="1"/>
        </p:nvSpPr>
        <p:spPr>
          <a:xfrm>
            <a:off x="468226" y="1272100"/>
            <a:ext cx="1086621" cy="563304"/>
          </a:xfrm>
          <a:prstGeom prst="rect">
            <a:avLst/>
          </a:prstGeom>
        </p:spPr>
        <p:txBody>
          <a:bodyPr vert="horz" wrap="square" lIns="0" tIns="0" rIns="0" bIns="0" rtlCol="0">
            <a:noAutofit/>
          </a:bodyPr>
          <a:lstStyle>
            <a:lvl1pPr marL="0" indent="0" algn="l" defTabSz="995690" rtl="0" eaLnBrk="1" latinLnBrk="0" hangingPunct="1">
              <a:spcBef>
                <a:spcPts val="0"/>
              </a:spcBef>
              <a:spcAft>
                <a:spcPts val="600"/>
              </a:spcAft>
              <a:buFont typeface="Arial" panose="020B0604020202020204" pitchFamily="34" charset="0"/>
              <a:buNone/>
              <a:defRPr sz="1100" b="1" kern="1200">
                <a:solidFill>
                  <a:schemeClr val="accent1"/>
                </a:solidFill>
                <a:latin typeface="+mn-lt"/>
                <a:ea typeface="+mn-ea"/>
                <a:cs typeface="+mn-cs"/>
              </a:defRPr>
            </a:lvl1pPr>
            <a:lvl2pPr marL="0" indent="0" algn="l" defTabSz="995690" rtl="0" eaLnBrk="1" latinLnBrk="0" hangingPunct="1">
              <a:spcBef>
                <a:spcPts val="0"/>
              </a:spcBef>
              <a:spcAft>
                <a:spcPts val="600"/>
              </a:spcAft>
              <a:buFont typeface="Arial" panose="020B0604020202020204" pitchFamily="34" charset="0"/>
              <a:buNone/>
              <a:defRPr sz="900" kern="1200">
                <a:solidFill>
                  <a:schemeClr val="tx1"/>
                </a:solidFill>
                <a:latin typeface="+mn-lt"/>
                <a:ea typeface="+mn-ea"/>
                <a:cs typeface="+mn-cs"/>
              </a:defRPr>
            </a:lvl2pPr>
            <a:lvl3pPr marL="180975"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3pPr>
            <a:lvl4pPr marL="360000"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5pPr>
            <a:lvl6pPr marL="0" indent="0" algn="l" defTabSz="995690" rtl="0" eaLnBrk="1" latinLnBrk="0" hangingPunct="1">
              <a:spcBef>
                <a:spcPts val="0"/>
              </a:spcBef>
              <a:spcAft>
                <a:spcPts val="600"/>
              </a:spcAft>
              <a:buClr>
                <a:schemeClr val="accent1"/>
              </a:buClr>
              <a:buFontTx/>
              <a:buNone/>
              <a:defRPr sz="900" b="1" kern="1200">
                <a:solidFill>
                  <a:schemeClr val="tx1"/>
                </a:solidFill>
                <a:latin typeface="+mj-lt"/>
                <a:ea typeface="+mn-ea"/>
                <a:cs typeface="+mn-cs"/>
              </a:defRPr>
            </a:lvl6pPr>
            <a:lvl7pPr marL="0" indent="0" algn="l" defTabSz="995690" rtl="0" eaLnBrk="1" latinLnBrk="0" hangingPunct="1">
              <a:lnSpc>
                <a:spcPct val="120000"/>
              </a:lnSpc>
              <a:spcBef>
                <a:spcPts val="0"/>
              </a:spcBef>
              <a:spcAft>
                <a:spcPts val="600"/>
              </a:spcAft>
              <a:buClr>
                <a:schemeClr val="bg2"/>
              </a:buClr>
              <a:buFontTx/>
              <a:buNone/>
              <a:defRPr sz="1400" b="0" kern="1200">
                <a:solidFill>
                  <a:schemeClr val="accent1"/>
                </a:solidFill>
                <a:latin typeface="+mj-lt"/>
                <a:ea typeface="+mn-ea"/>
                <a:cs typeface="+mn-cs"/>
              </a:defRPr>
            </a:lvl7pPr>
            <a:lvl8pPr marL="180975" indent="-180975" algn="l" defTabSz="995690" rtl="0" eaLnBrk="1" latinLnBrk="0" hangingPunct="1">
              <a:spcBef>
                <a:spcPts val="0"/>
              </a:spcBef>
              <a:spcAft>
                <a:spcPts val="600"/>
              </a:spcAft>
              <a:buClrTx/>
              <a:buFont typeface="+mj-lt"/>
              <a:buAutoNum type="arabicPeriod"/>
              <a:defRPr sz="900" kern="1200" baseline="0">
                <a:solidFill>
                  <a:schemeClr val="tx1"/>
                </a:solidFill>
                <a:latin typeface="+mn-lt"/>
                <a:ea typeface="+mn-ea"/>
                <a:cs typeface="+mn-cs"/>
              </a:defRPr>
            </a:lvl8pPr>
            <a:lvl9pPr marL="360000" indent="-180975" algn="l" defTabSz="995690" rtl="0" eaLnBrk="1" latinLnBrk="0" hangingPunct="1">
              <a:spcBef>
                <a:spcPts val="0"/>
              </a:spcBef>
              <a:spcAft>
                <a:spcPts val="600"/>
              </a:spcAft>
              <a:buClrTx/>
              <a:buFont typeface="+mj-lt"/>
              <a:buAutoNum type="alphaLcPeriod"/>
              <a:defRPr sz="900" kern="1200" baseline="0">
                <a:solidFill>
                  <a:schemeClr val="tx1"/>
                </a:solidFill>
                <a:latin typeface="+mn-lt"/>
                <a:ea typeface="+mn-ea"/>
                <a:cs typeface="+mn-cs"/>
              </a:defRPr>
            </a:lvl9pPr>
          </a:lstStyle>
          <a:p>
            <a:pPr lvl="1">
              <a:spcAft>
                <a:spcPts val="0"/>
              </a:spcAft>
            </a:pPr>
            <a:r>
              <a:rPr lang="en-US" sz="7500" b="1">
                <a:solidFill>
                  <a:schemeClr val="accent1"/>
                </a:solidFill>
                <a:latin typeface="Times New Roman" panose="02020603050405020304" pitchFamily="18" charset="0"/>
                <a:cs typeface="Times New Roman" panose="02020603050405020304" pitchFamily="18" charset="0"/>
              </a:rPr>
              <a:t>“</a:t>
            </a:r>
          </a:p>
          <a:p>
            <a:pPr>
              <a:spcAft>
                <a:spcPts val="0"/>
              </a:spcAft>
            </a:pPr>
            <a:endParaRPr lang="en-GB" sz="7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71796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ndard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1014-D907-4430-9F55-9D818BB5ECD1}"/>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005DADA9-384E-45FE-A416-DEEC04FB12C9}"/>
              </a:ext>
            </a:extLst>
          </p:cNvPr>
          <p:cNvSpPr>
            <a:spLocks noGrp="1"/>
          </p:cNvSpPr>
          <p:nvPr>
            <p:ph type="body" sz="quarter" idx="15"/>
          </p:nvPr>
        </p:nvSpPr>
        <p:spPr>
          <a:xfrm>
            <a:off x="447532" y="1296988"/>
            <a:ext cx="1495358"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0">
            <a:extLst>
              <a:ext uri="{FF2B5EF4-FFF2-40B4-BE49-F238E27FC236}">
                <a16:creationId xmlns:a16="http://schemas.microsoft.com/office/drawing/2014/main" id="{2312CB3D-D83C-45CA-BD58-888DFBA0F94E}"/>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668229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Image and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14D3-781D-41F2-875D-2AD18372A601}"/>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7D04C332-925C-4BFF-9215-FE22A63C1F60}"/>
              </a:ext>
            </a:extLst>
          </p:cNvPr>
          <p:cNvSpPr>
            <a:spLocks noGrp="1"/>
          </p:cNvSpPr>
          <p:nvPr>
            <p:ph type="body" sz="quarter" idx="16"/>
          </p:nvPr>
        </p:nvSpPr>
        <p:spPr>
          <a:xfrm>
            <a:off x="3260447" y="1296988"/>
            <a:ext cx="5436022" cy="3219449"/>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83665C9-9B43-493E-9DFF-347DE4830772}"/>
              </a:ext>
            </a:extLst>
          </p:cNvPr>
          <p:cNvSpPr>
            <a:spLocks noGrp="1"/>
          </p:cNvSpPr>
          <p:nvPr>
            <p:ph type="pic" sz="quarter" idx="17" hasCustomPrompt="1"/>
          </p:nvPr>
        </p:nvSpPr>
        <p:spPr>
          <a:xfrm>
            <a:off x="457472" y="1296861"/>
            <a:ext cx="2617224" cy="3219577"/>
          </a:xfrm>
        </p:spPr>
        <p:txBody>
          <a:bodyPr/>
          <a:lstStyle/>
          <a:p>
            <a:r>
              <a:rPr lang="en-GB"/>
              <a:t> </a:t>
            </a:r>
          </a:p>
        </p:txBody>
      </p:sp>
      <p:sp>
        <p:nvSpPr>
          <p:cNvPr id="6" name="Text Placeholder 10">
            <a:extLst>
              <a:ext uri="{FF2B5EF4-FFF2-40B4-BE49-F238E27FC236}">
                <a16:creationId xmlns:a16="http://schemas.microsoft.com/office/drawing/2014/main" id="{D8D07448-2493-4066-9C9F-4A1F8AC89C68}"/>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7" name="Rectangle 6">
            <a:extLst>
              <a:ext uri="{FF2B5EF4-FFF2-40B4-BE49-F238E27FC236}">
                <a16:creationId xmlns:a16="http://schemas.microsoft.com/office/drawing/2014/main" id="{430F5118-9ACE-45E2-A163-0DA99B4DDB9E}"/>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8" name="Picture 2">
            <a:extLst>
              <a:ext uri="{FF2B5EF4-FFF2-40B4-BE49-F238E27FC236}">
                <a16:creationId xmlns:a16="http://schemas.microsoft.com/office/drawing/2014/main" id="{DCF9552B-6000-4565-9F99-BE91AE6D62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592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ndard Column and Image">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7BE1D344-36A0-453F-A6B3-59C6C52C401B}"/>
              </a:ext>
            </a:extLst>
          </p:cNvPr>
          <p:cNvSpPr>
            <a:spLocks noGrp="1"/>
          </p:cNvSpPr>
          <p:nvPr>
            <p:ph type="body" sz="quarter" idx="16"/>
          </p:nvPr>
        </p:nvSpPr>
        <p:spPr>
          <a:xfrm>
            <a:off x="447533" y="1296988"/>
            <a:ext cx="5436022"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3">
            <a:extLst>
              <a:ext uri="{FF2B5EF4-FFF2-40B4-BE49-F238E27FC236}">
                <a16:creationId xmlns:a16="http://schemas.microsoft.com/office/drawing/2014/main" id="{2441F734-EBCC-4D1F-A339-9016512A16A7}"/>
              </a:ext>
            </a:extLst>
          </p:cNvPr>
          <p:cNvSpPr>
            <a:spLocks noGrp="1"/>
          </p:cNvSpPr>
          <p:nvPr>
            <p:ph type="pic" sz="quarter" idx="17" hasCustomPrompt="1"/>
          </p:nvPr>
        </p:nvSpPr>
        <p:spPr>
          <a:xfrm>
            <a:off x="6079245" y="1296862"/>
            <a:ext cx="2617224" cy="3219590"/>
          </a:xfrm>
        </p:spPr>
        <p:txBody>
          <a:bodyPr/>
          <a:lstStyle/>
          <a:p>
            <a:r>
              <a:rPr lang="en-GB"/>
              <a:t> </a:t>
            </a:r>
          </a:p>
        </p:txBody>
      </p:sp>
      <p:sp>
        <p:nvSpPr>
          <p:cNvPr id="6" name="Text Placeholder 10">
            <a:extLst>
              <a:ext uri="{FF2B5EF4-FFF2-40B4-BE49-F238E27FC236}">
                <a16:creationId xmlns:a16="http://schemas.microsoft.com/office/drawing/2014/main" id="{78057126-5414-42CD-B546-EC033E7F2505}"/>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3" name="Title 2">
            <a:extLst>
              <a:ext uri="{FF2B5EF4-FFF2-40B4-BE49-F238E27FC236}">
                <a16:creationId xmlns:a16="http://schemas.microsoft.com/office/drawing/2014/main" id="{2C7CA344-2556-4448-A518-1BD87F9587EA}"/>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2D4C7263-B09A-474F-9464-9CE6248AF8AB}"/>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8" name="Picture 2">
            <a:extLst>
              <a:ext uri="{FF2B5EF4-FFF2-40B4-BE49-F238E27FC236}">
                <a16:creationId xmlns:a16="http://schemas.microsoft.com/office/drawing/2014/main" id="{A02B5E9B-4DF2-4AE0-9B4D-39380DD4EB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203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Imag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2C05-F39F-4C8A-9B46-6F837FCF053D}"/>
              </a:ext>
            </a:extLst>
          </p:cNvPr>
          <p:cNvSpPr>
            <a:spLocks noGrp="1"/>
          </p:cNvSpPr>
          <p:nvPr>
            <p:ph type="title"/>
          </p:nvPr>
        </p:nvSpPr>
        <p:spPr>
          <a:xfrm>
            <a:off x="447533" y="441780"/>
            <a:ext cx="8250071" cy="429375"/>
          </a:xfrm>
        </p:spPr>
        <p:txBody>
          <a:bodyPr/>
          <a:lstStyle/>
          <a:p>
            <a:r>
              <a:rPr lang="en-US"/>
              <a:t>Click to edit Master title style</a:t>
            </a:r>
            <a:endParaRPr lang="en-GB"/>
          </a:p>
        </p:txBody>
      </p:sp>
      <p:sp>
        <p:nvSpPr>
          <p:cNvPr id="9" name="Text Placeholder 5">
            <a:extLst>
              <a:ext uri="{FF2B5EF4-FFF2-40B4-BE49-F238E27FC236}">
                <a16:creationId xmlns:a16="http://schemas.microsoft.com/office/drawing/2014/main" id="{93A7C0C9-8326-4D16-8BBA-A166EC31DCE8}"/>
              </a:ext>
            </a:extLst>
          </p:cNvPr>
          <p:cNvSpPr>
            <a:spLocks noGrp="1"/>
          </p:cNvSpPr>
          <p:nvPr>
            <p:ph type="body" sz="quarter" idx="16"/>
          </p:nvPr>
        </p:nvSpPr>
        <p:spPr>
          <a:xfrm>
            <a:off x="3260447" y="1296988"/>
            <a:ext cx="2616305"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9F41636B-6DF5-46EA-BCF6-AFF58D83086E}"/>
              </a:ext>
            </a:extLst>
          </p:cNvPr>
          <p:cNvSpPr>
            <a:spLocks noGrp="1"/>
          </p:cNvSpPr>
          <p:nvPr>
            <p:ph type="body" sz="quarter" idx="17"/>
          </p:nvPr>
        </p:nvSpPr>
        <p:spPr>
          <a:xfrm>
            <a:off x="6073363" y="1296988"/>
            <a:ext cx="2616305"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3">
            <a:extLst>
              <a:ext uri="{FF2B5EF4-FFF2-40B4-BE49-F238E27FC236}">
                <a16:creationId xmlns:a16="http://schemas.microsoft.com/office/drawing/2014/main" id="{A2C1366E-07BB-4119-AC81-EDC96103B57C}"/>
              </a:ext>
            </a:extLst>
          </p:cNvPr>
          <p:cNvSpPr>
            <a:spLocks noGrp="1"/>
          </p:cNvSpPr>
          <p:nvPr>
            <p:ph type="pic" sz="quarter" idx="18" hasCustomPrompt="1"/>
          </p:nvPr>
        </p:nvSpPr>
        <p:spPr>
          <a:xfrm>
            <a:off x="457472" y="1296861"/>
            <a:ext cx="2617224" cy="3219590"/>
          </a:xfrm>
        </p:spPr>
        <p:txBody>
          <a:bodyPr/>
          <a:lstStyle/>
          <a:p>
            <a:r>
              <a:rPr lang="en-GB"/>
              <a:t> </a:t>
            </a:r>
          </a:p>
        </p:txBody>
      </p:sp>
      <p:sp>
        <p:nvSpPr>
          <p:cNvPr id="7" name="Text Placeholder 10">
            <a:extLst>
              <a:ext uri="{FF2B5EF4-FFF2-40B4-BE49-F238E27FC236}">
                <a16:creationId xmlns:a16="http://schemas.microsoft.com/office/drawing/2014/main" id="{183DC9E3-4F43-4F8D-874D-6AD1B57D6371}"/>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66AE6A84-E5A9-40EE-81A0-3780B637A89A}"/>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2" name="Picture 2">
            <a:extLst>
              <a:ext uri="{FF2B5EF4-FFF2-40B4-BE49-F238E27FC236}">
                <a16:creationId xmlns:a16="http://schemas.microsoft.com/office/drawing/2014/main" id="{85583FE3-EA86-419F-B7CE-D6DCA261C4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81093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ndard 2 Column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6D3A-328F-4A50-B2F4-E5BC59EBF1F7}"/>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46D57793-E5B6-49EC-A439-098F2E6FAD5A}"/>
              </a:ext>
            </a:extLst>
          </p:cNvPr>
          <p:cNvSpPr>
            <a:spLocks noGrp="1"/>
          </p:cNvSpPr>
          <p:nvPr>
            <p:ph type="body" sz="quarter" idx="16"/>
          </p:nvPr>
        </p:nvSpPr>
        <p:spPr>
          <a:xfrm>
            <a:off x="3260447" y="1296988"/>
            <a:ext cx="2616305"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3">
            <a:extLst>
              <a:ext uri="{FF2B5EF4-FFF2-40B4-BE49-F238E27FC236}">
                <a16:creationId xmlns:a16="http://schemas.microsoft.com/office/drawing/2014/main" id="{DAEBE63B-9DAC-48FF-B4F1-4DB147DF73AC}"/>
              </a:ext>
            </a:extLst>
          </p:cNvPr>
          <p:cNvSpPr>
            <a:spLocks noGrp="1"/>
          </p:cNvSpPr>
          <p:nvPr>
            <p:ph type="pic" sz="quarter" idx="18"/>
          </p:nvPr>
        </p:nvSpPr>
        <p:spPr>
          <a:xfrm>
            <a:off x="6080165" y="1296862"/>
            <a:ext cx="2617224" cy="3219590"/>
          </a:xfrm>
        </p:spPr>
        <p:txBody>
          <a:bodyPr/>
          <a:lstStyle/>
          <a:p>
            <a:r>
              <a:rPr lang="en-US"/>
              <a:t>Click icon to add picture</a:t>
            </a:r>
            <a:endParaRPr lang="en-GB"/>
          </a:p>
        </p:txBody>
      </p:sp>
      <p:sp>
        <p:nvSpPr>
          <p:cNvPr id="16" name="Text Placeholder 5">
            <a:extLst>
              <a:ext uri="{FF2B5EF4-FFF2-40B4-BE49-F238E27FC236}">
                <a16:creationId xmlns:a16="http://schemas.microsoft.com/office/drawing/2014/main" id="{3D647DDC-2F81-43F7-BF7D-E193031B73EB}"/>
              </a:ext>
            </a:extLst>
          </p:cNvPr>
          <p:cNvSpPr>
            <a:spLocks noGrp="1"/>
          </p:cNvSpPr>
          <p:nvPr>
            <p:ph type="body" sz="quarter" idx="15"/>
          </p:nvPr>
        </p:nvSpPr>
        <p:spPr>
          <a:xfrm>
            <a:off x="447532" y="1296988"/>
            <a:ext cx="2616305"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0">
            <a:extLst>
              <a:ext uri="{FF2B5EF4-FFF2-40B4-BE49-F238E27FC236}">
                <a16:creationId xmlns:a16="http://schemas.microsoft.com/office/drawing/2014/main" id="{B022811C-BF40-41A6-80D6-7DF25C6BF72B}"/>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9DB2FCFC-54AC-451D-B172-FF4D7F563493}"/>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9" name="Picture 2">
            <a:extLst>
              <a:ext uri="{FF2B5EF4-FFF2-40B4-BE49-F238E27FC236}">
                <a16:creationId xmlns:a16="http://schemas.microsoft.com/office/drawing/2014/main" id="{D8BCD3C2-8F79-4A39-AA53-3C5D5D3BEE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9583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EB7D5-1E81-A348-80E2-DA9697828BC1}" type="datetimeFigureOut">
              <a:rPr lang="en-US"/>
              <a:pPr/>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ndard 2 Columns and Imag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4D148C-5E09-4867-91D5-23DBDF210517}"/>
              </a:ext>
            </a:extLst>
          </p:cNvPr>
          <p:cNvSpPr/>
          <p:nvPr userDrawn="1"/>
        </p:nvSpPr>
        <p:spPr bwMode="white">
          <a:xfrm>
            <a:off x="5298252" y="4697507"/>
            <a:ext cx="3430029" cy="96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ctr" anchorCtr="1"/>
          <a:lstStyle/>
          <a:p>
            <a:pPr algn="ctr"/>
            <a:endParaRPr lang="en-GB" sz="700">
              <a:solidFill>
                <a:schemeClr val="tx1"/>
              </a:solidFill>
            </a:endParaRPr>
          </a:p>
        </p:txBody>
      </p:sp>
      <p:sp>
        <p:nvSpPr>
          <p:cNvPr id="3" name="Picture Placeholder 2">
            <a:extLst>
              <a:ext uri="{FF2B5EF4-FFF2-40B4-BE49-F238E27FC236}">
                <a16:creationId xmlns:a16="http://schemas.microsoft.com/office/drawing/2014/main" id="{149B81B0-6E8B-4838-97BA-2FC94FF8952A}"/>
              </a:ext>
            </a:extLst>
          </p:cNvPr>
          <p:cNvSpPr>
            <a:spLocks noGrp="1"/>
          </p:cNvSpPr>
          <p:nvPr>
            <p:ph type="pic" sz="quarter" idx="14" hasCustomPrompt="1"/>
          </p:nvPr>
        </p:nvSpPr>
        <p:spPr>
          <a:xfrm>
            <a:off x="5495088" y="353123"/>
            <a:ext cx="3648912" cy="4398378"/>
          </a:xfrm>
          <a:solidFill>
            <a:schemeClr val="bg1"/>
          </a:solidFill>
        </p:spPr>
        <p:txBody>
          <a:bodyPr vert="horz" wrap="square" lIns="0" tIns="0" rIns="0" bIns="0" rtlCol="0">
            <a:noAutofit/>
          </a:bodyPr>
          <a:lstStyle>
            <a:lvl1pPr>
              <a:defRPr lang="en-GB"/>
            </a:lvl1pPr>
          </a:lstStyle>
          <a:p>
            <a:pPr lvl="0"/>
            <a:r>
              <a:rPr lang="en-GB"/>
              <a:t> </a:t>
            </a:r>
          </a:p>
        </p:txBody>
      </p:sp>
      <p:sp>
        <p:nvSpPr>
          <p:cNvPr id="10" name="Text Placeholder 5">
            <a:extLst>
              <a:ext uri="{FF2B5EF4-FFF2-40B4-BE49-F238E27FC236}">
                <a16:creationId xmlns:a16="http://schemas.microsoft.com/office/drawing/2014/main" id="{6872E0E5-D585-4C45-97A5-B16A688D0336}"/>
              </a:ext>
            </a:extLst>
          </p:cNvPr>
          <p:cNvSpPr>
            <a:spLocks noGrp="1"/>
          </p:cNvSpPr>
          <p:nvPr>
            <p:ph type="body" sz="quarter" idx="15"/>
          </p:nvPr>
        </p:nvSpPr>
        <p:spPr>
          <a:xfrm>
            <a:off x="447532" y="1296988"/>
            <a:ext cx="1495358"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5">
            <a:extLst>
              <a:ext uri="{FF2B5EF4-FFF2-40B4-BE49-F238E27FC236}">
                <a16:creationId xmlns:a16="http://schemas.microsoft.com/office/drawing/2014/main" id="{C8F22981-A473-48AE-9F23-2240D05A4A4B}"/>
              </a:ext>
            </a:extLst>
          </p:cNvPr>
          <p:cNvSpPr>
            <a:spLocks noGrp="1"/>
          </p:cNvSpPr>
          <p:nvPr>
            <p:ph type="body" sz="quarter" idx="16"/>
          </p:nvPr>
        </p:nvSpPr>
        <p:spPr>
          <a:xfrm>
            <a:off x="2134982" y="1296988"/>
            <a:ext cx="3143865" cy="321945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0">
            <a:extLst>
              <a:ext uri="{FF2B5EF4-FFF2-40B4-BE49-F238E27FC236}">
                <a16:creationId xmlns:a16="http://schemas.microsoft.com/office/drawing/2014/main" id="{9AC0B0FD-0A0F-45EA-912B-0C8776A9EE21}"/>
              </a:ext>
            </a:extLst>
          </p:cNvPr>
          <p:cNvSpPr>
            <a:spLocks noGrp="1"/>
          </p:cNvSpPr>
          <p:nvPr>
            <p:ph type="body" sz="quarter" idx="12"/>
          </p:nvPr>
        </p:nvSpPr>
        <p:spPr>
          <a:xfrm>
            <a:off x="447533" y="843558"/>
            <a:ext cx="4810425"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4" name="Title 3">
            <a:extLst>
              <a:ext uri="{FF2B5EF4-FFF2-40B4-BE49-F238E27FC236}">
                <a16:creationId xmlns:a16="http://schemas.microsoft.com/office/drawing/2014/main" id="{D4A09FCE-A5CE-4710-8558-AC8C7BB2E2C5}"/>
              </a:ext>
            </a:extLst>
          </p:cNvPr>
          <p:cNvSpPr>
            <a:spLocks noGrp="1"/>
          </p:cNvSpPr>
          <p:nvPr>
            <p:ph type="title"/>
          </p:nvPr>
        </p:nvSpPr>
        <p:spPr>
          <a:xfrm>
            <a:off x="447534" y="441779"/>
            <a:ext cx="4810425" cy="429375"/>
          </a:xfrm>
        </p:spPr>
        <p:txBody>
          <a:bodyPr/>
          <a:lstStyle/>
          <a:p>
            <a:r>
              <a:rPr lang="en-US"/>
              <a:t>Click to edit Master title style</a:t>
            </a:r>
            <a:endParaRPr lang="en-GB"/>
          </a:p>
        </p:txBody>
      </p:sp>
      <p:sp>
        <p:nvSpPr>
          <p:cNvPr id="14" name="Rectangle 13">
            <a:extLst>
              <a:ext uri="{FF2B5EF4-FFF2-40B4-BE49-F238E27FC236}">
                <a16:creationId xmlns:a16="http://schemas.microsoft.com/office/drawing/2014/main" id="{B560F64C-FE93-42AC-9075-1003EBF303C3}"/>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5" name="Picture 2">
            <a:extLst>
              <a:ext uri="{FF2B5EF4-FFF2-40B4-BE49-F238E27FC236}">
                <a16:creationId xmlns:a16="http://schemas.microsoft.com/office/drawing/2014/main" id="{F229E96E-F6B9-4EAE-87FE-E995880AC7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23461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466EC3-926D-452E-B601-52DBB6A47920}"/>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A60C4287-03D3-4ABF-940F-F90820F0A2BC}"/>
              </a:ext>
            </a:extLst>
          </p:cNvPr>
          <p:cNvSpPr/>
          <p:nvPr userDrawn="1"/>
        </p:nvSpPr>
        <p:spPr>
          <a:xfrm>
            <a:off x="9374814" y="5691"/>
            <a:ext cx="2001172" cy="780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171450" indent="-171450">
              <a:buFont typeface="Arial" panose="020B0604020202020204" pitchFamily="34" charset="0"/>
              <a:buChar char="•"/>
            </a:pPr>
            <a:r>
              <a:rPr lang="en-GB" sz="700" b="0" kern="1200">
                <a:solidFill>
                  <a:schemeClr val="tx1"/>
                </a:solidFill>
                <a:latin typeface="+mn-lt"/>
                <a:ea typeface="+mn-ea"/>
                <a:cs typeface="+mn-cs"/>
              </a:rPr>
              <a:t>The  grey box will resize when you insert quoted text.</a:t>
            </a:r>
          </a:p>
          <a:p>
            <a:pPr marL="171450" indent="-171450">
              <a:buFont typeface="Arial" panose="020B0604020202020204" pitchFamily="34" charset="0"/>
              <a:buChar char="•"/>
            </a:pPr>
            <a:r>
              <a:rPr lang="en-GB" sz="700" b="0" kern="1200">
                <a:solidFill>
                  <a:schemeClr val="tx1"/>
                </a:solidFill>
                <a:latin typeface="+mn-lt"/>
                <a:ea typeface="+mn-ea"/>
                <a:cs typeface="+mn-cs"/>
              </a:rPr>
              <a:t>Move the textbox with the person’s name in it so that it snaps to the grey box</a:t>
            </a:r>
          </a:p>
          <a:p>
            <a:pPr marL="171450" indent="-171450">
              <a:buFont typeface="Arial" panose="020B0604020202020204" pitchFamily="34" charset="0"/>
              <a:buChar char="•"/>
            </a:pPr>
            <a:endParaRPr lang="en-GB" sz="700" b="0" kern="1200">
              <a:solidFill>
                <a:schemeClr val="tx1"/>
              </a:solidFill>
              <a:latin typeface="+mn-lt"/>
              <a:ea typeface="+mn-ea"/>
              <a:cs typeface="+mn-cs"/>
            </a:endParaRPr>
          </a:p>
        </p:txBody>
      </p:sp>
    </p:spTree>
    <p:extLst>
      <p:ext uri="{BB962C8B-B14F-4D97-AF65-F5344CB8AC3E}">
        <p14:creationId xmlns:p14="http://schemas.microsoft.com/office/powerpoint/2010/main" val="1144312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V 1">
    <p:spTree>
      <p:nvGrpSpPr>
        <p:cNvPr id="1" name=""/>
        <p:cNvGrpSpPr/>
        <p:nvPr/>
      </p:nvGrpSpPr>
      <p:grpSpPr>
        <a:xfrm>
          <a:off x="0" y="0"/>
          <a:ext cx="0" cy="0"/>
          <a:chOff x="0" y="0"/>
          <a:chExt cx="0" cy="0"/>
        </a:xfrm>
      </p:grpSpPr>
      <p:sp>
        <p:nvSpPr>
          <p:cNvPr id="5" name="Picture Placeholder 3"/>
          <p:cNvSpPr>
            <a:spLocks noGrp="1"/>
          </p:cNvSpPr>
          <p:nvPr>
            <p:ph type="pic" sz="quarter" idx="15"/>
          </p:nvPr>
        </p:nvSpPr>
        <p:spPr>
          <a:xfrm>
            <a:off x="460387" y="1467249"/>
            <a:ext cx="1864143" cy="1155815"/>
          </a:xfrm>
          <a:solidFill>
            <a:schemeClr val="bg2">
              <a:lumMod val="20000"/>
              <a:lumOff val="80000"/>
            </a:schemeClr>
          </a:solidFill>
        </p:spPr>
        <p:txBody>
          <a:bodyPr>
            <a:normAutofit/>
          </a:bodyPr>
          <a:lstStyle>
            <a:lvl1pPr>
              <a:defRPr sz="1000"/>
            </a:lvl1pPr>
          </a:lstStyle>
          <a:p>
            <a:r>
              <a:rPr lang="en-US"/>
              <a:t>Click icon to add picture</a:t>
            </a:r>
          </a:p>
        </p:txBody>
      </p:sp>
      <p:sp>
        <p:nvSpPr>
          <p:cNvPr id="10" name="Text Placeholder 4">
            <a:extLst>
              <a:ext uri="{FF2B5EF4-FFF2-40B4-BE49-F238E27FC236}">
                <a16:creationId xmlns:a16="http://schemas.microsoft.com/office/drawing/2014/main" id="{80D0E6A1-35D1-4D17-9094-53ECA3F554B1}"/>
              </a:ext>
            </a:extLst>
          </p:cNvPr>
          <p:cNvSpPr>
            <a:spLocks noGrp="1"/>
          </p:cNvSpPr>
          <p:nvPr>
            <p:ph type="body" sz="quarter" idx="19" hasCustomPrompt="1"/>
          </p:nvPr>
        </p:nvSpPr>
        <p:spPr>
          <a:xfrm>
            <a:off x="2493230" y="1819317"/>
            <a:ext cx="1957955" cy="2120585"/>
          </a:xfrm>
        </p:spPr>
        <p:txBody>
          <a:bodyPr/>
          <a:lstStyle>
            <a:lvl1pPr>
              <a:lnSpc>
                <a:spcPct val="120000"/>
              </a:lnSpc>
              <a:defRPr sz="1800" b="0">
                <a:solidFill>
                  <a:srgbClr val="848286"/>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13868EFF-A3A4-4F13-A65B-07073EB7A80E}"/>
              </a:ext>
            </a:extLst>
          </p:cNvPr>
          <p:cNvSpPr>
            <a:spLocks noGrp="1"/>
          </p:cNvSpPr>
          <p:nvPr>
            <p:ph type="body" sz="quarter" idx="20" hasCustomPrompt="1"/>
          </p:nvPr>
        </p:nvSpPr>
        <p:spPr>
          <a:xfrm>
            <a:off x="460388" y="2722104"/>
            <a:ext cx="1864142" cy="1217798"/>
          </a:xfrm>
        </p:spPr>
        <p:txBody>
          <a:bodyPr vert="horz" wrap="square" lIns="0" tIns="0" rIns="0" bIns="0" rtlCol="0" anchor="t">
            <a:noAutofit/>
          </a:bodyPr>
          <a:lstStyle>
            <a:lvl1pPr>
              <a:defRPr lang="en-US" sz="1400" i="0" dirty="0" smtClean="0">
                <a:latin typeface="+mj-lt"/>
                <a:ea typeface="Open Sans Light" panose="020B0306030504020204" pitchFamily="34" charset="0"/>
                <a:cs typeface="Open Sans Light" panose="020B0306030504020204" pitchFamily="34" charset="0"/>
              </a:defRPr>
            </a:lvl1pPr>
            <a:lvl2pPr>
              <a:defRPr lang="en-US" sz="1400" baseline="0" dirty="0" smtClean="0">
                <a:solidFill>
                  <a:schemeClr val="accent1"/>
                </a:solidFill>
              </a:defRPr>
            </a:lvl2pPr>
            <a:lvl3pPr marL="0" indent="0">
              <a:buFontTx/>
              <a:buNone/>
              <a:defRPr lang="en-US" sz="1050" dirty="0"/>
            </a:lvl3pPr>
          </a:lstStyle>
          <a:p>
            <a:pPr lvl="0">
              <a:spcAft>
                <a:spcPts val="0"/>
              </a:spcAft>
            </a:pPr>
            <a:r>
              <a:rPr lang="en-US"/>
              <a:t>Name surname</a:t>
            </a:r>
          </a:p>
          <a:p>
            <a:pPr lvl="1">
              <a:spcBef>
                <a:spcPts val="470"/>
              </a:spcBef>
            </a:pPr>
            <a:r>
              <a:rPr lang="en-US"/>
              <a:t>Job title</a:t>
            </a:r>
          </a:p>
          <a:p>
            <a:pPr marL="178902" lvl="2" indent="-178902">
              <a:spcAft>
                <a:spcPts val="0"/>
              </a:spcAft>
            </a:pPr>
            <a:r>
              <a:rPr lang="en-US"/>
              <a:t>Contact details</a:t>
            </a:r>
          </a:p>
        </p:txBody>
      </p:sp>
      <p:sp>
        <p:nvSpPr>
          <p:cNvPr id="13" name="Text Placeholder 5">
            <a:extLst>
              <a:ext uri="{FF2B5EF4-FFF2-40B4-BE49-F238E27FC236}">
                <a16:creationId xmlns:a16="http://schemas.microsoft.com/office/drawing/2014/main" id="{99012DEE-F87A-46FA-ABAF-2F76D1FD776B}"/>
              </a:ext>
            </a:extLst>
          </p:cNvPr>
          <p:cNvSpPr>
            <a:spLocks noGrp="1"/>
          </p:cNvSpPr>
          <p:nvPr>
            <p:ph type="body" sz="quarter" idx="14"/>
          </p:nvPr>
        </p:nvSpPr>
        <p:spPr>
          <a:xfrm>
            <a:off x="4692816" y="1466962"/>
            <a:ext cx="4000937" cy="247294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B6D9A3D-2642-44F9-9743-387C14A9F1EE}"/>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C7A0D6C3-9D88-4B1F-A163-FC515C75B70B}"/>
              </a:ext>
            </a:extLst>
          </p:cNvPr>
          <p:cNvSpPr txBox="1">
            <a:spLocks/>
          </p:cNvSpPr>
          <p:nvPr userDrawn="1"/>
        </p:nvSpPr>
        <p:spPr>
          <a:xfrm>
            <a:off x="2493230" y="1144350"/>
            <a:ext cx="1086621" cy="563304"/>
          </a:xfrm>
          <a:prstGeom prst="rect">
            <a:avLst/>
          </a:prstGeom>
        </p:spPr>
        <p:txBody>
          <a:bodyPr vert="horz" wrap="square" lIns="0" tIns="0" rIns="0" bIns="0" rtlCol="0">
            <a:noAutofit/>
          </a:bodyPr>
          <a:lstStyle>
            <a:lvl1pPr marL="0" indent="0" algn="l" defTabSz="995690" rtl="0" eaLnBrk="1" latinLnBrk="0" hangingPunct="1">
              <a:spcBef>
                <a:spcPts val="0"/>
              </a:spcBef>
              <a:spcAft>
                <a:spcPts val="600"/>
              </a:spcAft>
              <a:buFont typeface="Arial" panose="020B0604020202020204" pitchFamily="34" charset="0"/>
              <a:buNone/>
              <a:defRPr sz="1100" b="1" kern="1200">
                <a:solidFill>
                  <a:schemeClr val="accent1"/>
                </a:solidFill>
                <a:latin typeface="+mn-lt"/>
                <a:ea typeface="+mn-ea"/>
                <a:cs typeface="+mn-cs"/>
              </a:defRPr>
            </a:lvl1pPr>
            <a:lvl2pPr marL="0" indent="0" algn="l" defTabSz="995690" rtl="0" eaLnBrk="1" latinLnBrk="0" hangingPunct="1">
              <a:spcBef>
                <a:spcPts val="0"/>
              </a:spcBef>
              <a:spcAft>
                <a:spcPts val="600"/>
              </a:spcAft>
              <a:buFont typeface="Arial" panose="020B0604020202020204" pitchFamily="34" charset="0"/>
              <a:buNone/>
              <a:defRPr sz="900" kern="1200">
                <a:solidFill>
                  <a:schemeClr val="tx1"/>
                </a:solidFill>
                <a:latin typeface="+mn-lt"/>
                <a:ea typeface="+mn-ea"/>
                <a:cs typeface="+mn-cs"/>
              </a:defRPr>
            </a:lvl2pPr>
            <a:lvl3pPr marL="180975"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3pPr>
            <a:lvl4pPr marL="360000"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5pPr>
            <a:lvl6pPr marL="0" indent="0" algn="l" defTabSz="995690" rtl="0" eaLnBrk="1" latinLnBrk="0" hangingPunct="1">
              <a:spcBef>
                <a:spcPts val="0"/>
              </a:spcBef>
              <a:spcAft>
                <a:spcPts val="600"/>
              </a:spcAft>
              <a:buClr>
                <a:schemeClr val="accent1"/>
              </a:buClr>
              <a:buFontTx/>
              <a:buNone/>
              <a:defRPr sz="900" b="1" kern="1200">
                <a:solidFill>
                  <a:schemeClr val="tx1"/>
                </a:solidFill>
                <a:latin typeface="+mj-lt"/>
                <a:ea typeface="+mn-ea"/>
                <a:cs typeface="+mn-cs"/>
              </a:defRPr>
            </a:lvl6pPr>
            <a:lvl7pPr marL="0" indent="0" algn="l" defTabSz="995690" rtl="0" eaLnBrk="1" latinLnBrk="0" hangingPunct="1">
              <a:lnSpc>
                <a:spcPct val="120000"/>
              </a:lnSpc>
              <a:spcBef>
                <a:spcPts val="0"/>
              </a:spcBef>
              <a:spcAft>
                <a:spcPts val="600"/>
              </a:spcAft>
              <a:buClr>
                <a:schemeClr val="bg2"/>
              </a:buClr>
              <a:buFontTx/>
              <a:buNone/>
              <a:defRPr sz="1400" b="0" kern="1200">
                <a:solidFill>
                  <a:schemeClr val="accent1"/>
                </a:solidFill>
                <a:latin typeface="+mj-lt"/>
                <a:ea typeface="+mn-ea"/>
                <a:cs typeface="+mn-cs"/>
              </a:defRPr>
            </a:lvl7pPr>
            <a:lvl8pPr marL="180975" indent="-180975" algn="l" defTabSz="995690" rtl="0" eaLnBrk="1" latinLnBrk="0" hangingPunct="1">
              <a:spcBef>
                <a:spcPts val="0"/>
              </a:spcBef>
              <a:spcAft>
                <a:spcPts val="600"/>
              </a:spcAft>
              <a:buClrTx/>
              <a:buFont typeface="+mj-lt"/>
              <a:buAutoNum type="arabicPeriod"/>
              <a:defRPr sz="900" kern="1200" baseline="0">
                <a:solidFill>
                  <a:schemeClr val="tx1"/>
                </a:solidFill>
                <a:latin typeface="+mn-lt"/>
                <a:ea typeface="+mn-ea"/>
                <a:cs typeface="+mn-cs"/>
              </a:defRPr>
            </a:lvl8pPr>
            <a:lvl9pPr marL="360000" indent="-180975" algn="l" defTabSz="995690" rtl="0" eaLnBrk="1" latinLnBrk="0" hangingPunct="1">
              <a:spcBef>
                <a:spcPts val="0"/>
              </a:spcBef>
              <a:spcAft>
                <a:spcPts val="600"/>
              </a:spcAft>
              <a:buClrTx/>
              <a:buFont typeface="+mj-lt"/>
              <a:buAutoNum type="alphaLcPeriod"/>
              <a:defRPr sz="900" kern="1200" baseline="0">
                <a:solidFill>
                  <a:schemeClr val="tx1"/>
                </a:solidFill>
                <a:latin typeface="+mn-lt"/>
                <a:ea typeface="+mn-ea"/>
                <a:cs typeface="+mn-cs"/>
              </a:defRPr>
            </a:lvl9pPr>
          </a:lstStyle>
          <a:p>
            <a:pPr lvl="1">
              <a:spcAft>
                <a:spcPts val="0"/>
              </a:spcAft>
            </a:pPr>
            <a:r>
              <a:rPr lang="en-US" sz="7500" b="1">
                <a:solidFill>
                  <a:schemeClr val="accent1"/>
                </a:solidFill>
                <a:latin typeface="Times New Roman" panose="02020603050405020304" pitchFamily="18" charset="0"/>
                <a:cs typeface="Times New Roman" panose="02020603050405020304" pitchFamily="18" charset="0"/>
              </a:rPr>
              <a:t>“</a:t>
            </a:r>
          </a:p>
          <a:p>
            <a:pPr>
              <a:spcAft>
                <a:spcPts val="0"/>
              </a:spcAft>
            </a:pPr>
            <a:endParaRPr lang="en-GB" sz="75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616B97B-6BEB-4CB9-9889-8040CD0CB5A2}"/>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PEOPLE PHOTOGRAPHY</a:t>
            </a:r>
          </a:p>
          <a:p>
            <a:pPr marL="139146" indent="-139146">
              <a:buFont typeface="Arial" pitchFamily="34" charset="0"/>
              <a:buChar char="•"/>
            </a:pPr>
            <a:r>
              <a:rPr lang="en-GB" sz="700">
                <a:solidFill>
                  <a:schemeClr val="tx1"/>
                </a:solidFill>
              </a:rPr>
              <a:t>If you wish to update a photograph,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2" name="Picture 2">
            <a:extLst>
              <a:ext uri="{FF2B5EF4-FFF2-40B4-BE49-F238E27FC236}">
                <a16:creationId xmlns:a16="http://schemas.microsoft.com/office/drawing/2014/main" id="{ADAB77A3-A568-4FD8-B9FA-C618A2C440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10">
            <a:extLst>
              <a:ext uri="{FF2B5EF4-FFF2-40B4-BE49-F238E27FC236}">
                <a16:creationId xmlns:a16="http://schemas.microsoft.com/office/drawing/2014/main" id="{7CEA783C-A5CC-4FB9-940C-8E96B7689880}"/>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5917282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V 2">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698C5B1E-F8A1-4F68-88BB-5C8879CF7C62}"/>
              </a:ext>
            </a:extLst>
          </p:cNvPr>
          <p:cNvSpPr>
            <a:spLocks noGrp="1"/>
          </p:cNvSpPr>
          <p:nvPr>
            <p:ph type="pic" sz="quarter" idx="15"/>
          </p:nvPr>
        </p:nvSpPr>
        <p:spPr>
          <a:xfrm>
            <a:off x="460387" y="1395240"/>
            <a:ext cx="1492197" cy="1155815"/>
          </a:xfrm>
          <a:solidFill>
            <a:schemeClr val="bg2">
              <a:lumMod val="20000"/>
              <a:lumOff val="80000"/>
            </a:schemeClr>
          </a:solidFill>
        </p:spPr>
        <p:txBody>
          <a:bodyPr>
            <a:normAutofit/>
          </a:bodyPr>
          <a:lstStyle>
            <a:lvl1pPr>
              <a:defRPr sz="1000"/>
            </a:lvl1pPr>
          </a:lstStyle>
          <a:p>
            <a:r>
              <a:rPr lang="en-US"/>
              <a:t>Click icon to add picture</a:t>
            </a:r>
          </a:p>
        </p:txBody>
      </p:sp>
      <p:sp>
        <p:nvSpPr>
          <p:cNvPr id="2" name="Title 1">
            <a:extLst>
              <a:ext uri="{FF2B5EF4-FFF2-40B4-BE49-F238E27FC236}">
                <a16:creationId xmlns:a16="http://schemas.microsoft.com/office/drawing/2014/main" id="{177399C0-CBF5-4A4D-8C7D-A3791160D78E}"/>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15" name="Text Placeholder 7">
            <a:extLst>
              <a:ext uri="{FF2B5EF4-FFF2-40B4-BE49-F238E27FC236}">
                <a16:creationId xmlns:a16="http://schemas.microsoft.com/office/drawing/2014/main" id="{8DC71134-982A-4A05-9D36-79591B77EDF2}"/>
              </a:ext>
            </a:extLst>
          </p:cNvPr>
          <p:cNvSpPr>
            <a:spLocks noGrp="1"/>
          </p:cNvSpPr>
          <p:nvPr>
            <p:ph type="body" sz="quarter" idx="20" hasCustomPrompt="1"/>
          </p:nvPr>
        </p:nvSpPr>
        <p:spPr>
          <a:xfrm>
            <a:off x="2109019" y="2079187"/>
            <a:ext cx="2339451" cy="484188"/>
          </a:xfrm>
        </p:spPr>
        <p:txBody>
          <a:bodyPr vert="horz" wrap="square" lIns="0" tIns="0" rIns="0" bIns="0" rtlCol="0" anchor="b">
            <a:noAutofit/>
          </a:bodyPr>
          <a:lstStyle>
            <a:lvl1pPr>
              <a:defRPr lang="en-US" sz="1400" i="0" dirty="0" smtClean="0">
                <a:latin typeface="+mj-lt"/>
                <a:ea typeface="Open Sans Light" panose="020B0306030504020204" pitchFamily="34" charset="0"/>
                <a:cs typeface="Open Sans Light" panose="020B0306030504020204" pitchFamily="34" charset="0"/>
              </a:defRPr>
            </a:lvl1pPr>
            <a:lvl2pPr>
              <a:defRPr lang="en-US" sz="1400" baseline="0" dirty="0" smtClean="0">
                <a:solidFill>
                  <a:schemeClr val="accent1"/>
                </a:solidFill>
              </a:defRPr>
            </a:lvl2pPr>
            <a:lvl3pPr marL="0" indent="0">
              <a:buFontTx/>
              <a:buNone/>
              <a:defRPr lang="en-US" sz="1050" dirty="0"/>
            </a:lvl3pPr>
          </a:lstStyle>
          <a:p>
            <a:pPr lvl="0">
              <a:spcAft>
                <a:spcPts val="0"/>
              </a:spcAft>
            </a:pPr>
            <a:r>
              <a:rPr lang="en-US"/>
              <a:t>Name surname</a:t>
            </a:r>
          </a:p>
          <a:p>
            <a:pPr lvl="1">
              <a:spcBef>
                <a:spcPts val="470"/>
              </a:spcBef>
            </a:pPr>
            <a:r>
              <a:rPr lang="en-US"/>
              <a:t>Job title</a:t>
            </a:r>
          </a:p>
          <a:p>
            <a:pPr marL="178902" lvl="2" indent="-178902">
              <a:spcAft>
                <a:spcPts val="0"/>
              </a:spcAft>
            </a:pPr>
            <a:r>
              <a:rPr lang="en-US"/>
              <a:t>Contact details</a:t>
            </a:r>
          </a:p>
        </p:txBody>
      </p:sp>
      <p:sp>
        <p:nvSpPr>
          <p:cNvPr id="18" name="Text Placeholder 5">
            <a:extLst>
              <a:ext uri="{FF2B5EF4-FFF2-40B4-BE49-F238E27FC236}">
                <a16:creationId xmlns:a16="http://schemas.microsoft.com/office/drawing/2014/main" id="{AEAB158E-B189-4B8D-BB48-94B7DEA6C267}"/>
              </a:ext>
            </a:extLst>
          </p:cNvPr>
          <p:cNvSpPr>
            <a:spLocks noGrp="1"/>
          </p:cNvSpPr>
          <p:nvPr>
            <p:ph type="body" sz="quarter" idx="13"/>
          </p:nvPr>
        </p:nvSpPr>
        <p:spPr>
          <a:xfrm>
            <a:off x="447532" y="2712079"/>
            <a:ext cx="4000937" cy="1731879"/>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5">
            <a:extLst>
              <a:ext uri="{FF2B5EF4-FFF2-40B4-BE49-F238E27FC236}">
                <a16:creationId xmlns:a16="http://schemas.microsoft.com/office/drawing/2014/main" id="{5E1DEC73-4000-4ABD-9534-A9AB5188A49E}"/>
              </a:ext>
            </a:extLst>
          </p:cNvPr>
          <p:cNvSpPr>
            <a:spLocks noGrp="1"/>
          </p:cNvSpPr>
          <p:nvPr>
            <p:ph type="body" sz="quarter" idx="14"/>
          </p:nvPr>
        </p:nvSpPr>
        <p:spPr>
          <a:xfrm>
            <a:off x="4692816" y="2712079"/>
            <a:ext cx="4000937" cy="1731879"/>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3">
            <a:extLst>
              <a:ext uri="{FF2B5EF4-FFF2-40B4-BE49-F238E27FC236}">
                <a16:creationId xmlns:a16="http://schemas.microsoft.com/office/drawing/2014/main" id="{61AA14A6-9C8A-4BB5-997F-42AFE3311728}"/>
              </a:ext>
            </a:extLst>
          </p:cNvPr>
          <p:cNvSpPr>
            <a:spLocks noGrp="1"/>
          </p:cNvSpPr>
          <p:nvPr>
            <p:ph type="pic" sz="quarter" idx="21"/>
          </p:nvPr>
        </p:nvSpPr>
        <p:spPr>
          <a:xfrm>
            <a:off x="4700717" y="1395240"/>
            <a:ext cx="1492197" cy="1155815"/>
          </a:xfrm>
          <a:solidFill>
            <a:schemeClr val="bg2">
              <a:lumMod val="20000"/>
              <a:lumOff val="80000"/>
            </a:schemeClr>
          </a:solidFill>
        </p:spPr>
        <p:txBody>
          <a:bodyPr>
            <a:normAutofit/>
          </a:bodyPr>
          <a:lstStyle>
            <a:lvl1pPr>
              <a:defRPr sz="1000"/>
            </a:lvl1pPr>
          </a:lstStyle>
          <a:p>
            <a:r>
              <a:rPr lang="en-US"/>
              <a:t>Click icon to add picture</a:t>
            </a:r>
          </a:p>
        </p:txBody>
      </p:sp>
      <p:sp>
        <p:nvSpPr>
          <p:cNvPr id="23" name="Text Placeholder 7">
            <a:extLst>
              <a:ext uri="{FF2B5EF4-FFF2-40B4-BE49-F238E27FC236}">
                <a16:creationId xmlns:a16="http://schemas.microsoft.com/office/drawing/2014/main" id="{459F05D9-D287-4FD3-AAFB-02B3645CD238}"/>
              </a:ext>
            </a:extLst>
          </p:cNvPr>
          <p:cNvSpPr>
            <a:spLocks noGrp="1"/>
          </p:cNvSpPr>
          <p:nvPr>
            <p:ph type="body" sz="quarter" idx="22" hasCustomPrompt="1"/>
          </p:nvPr>
        </p:nvSpPr>
        <p:spPr>
          <a:xfrm>
            <a:off x="6349348" y="2079187"/>
            <a:ext cx="2339451" cy="484188"/>
          </a:xfrm>
        </p:spPr>
        <p:txBody>
          <a:bodyPr vert="horz" wrap="square" lIns="0" tIns="0" rIns="0" bIns="0" rtlCol="0" anchor="b">
            <a:noAutofit/>
          </a:bodyPr>
          <a:lstStyle>
            <a:lvl1pPr>
              <a:defRPr lang="en-US" sz="1400" i="0" dirty="0" smtClean="0">
                <a:latin typeface="+mj-lt"/>
                <a:ea typeface="Open Sans Light" panose="020B0306030504020204" pitchFamily="34" charset="0"/>
                <a:cs typeface="Open Sans Light" panose="020B0306030504020204" pitchFamily="34" charset="0"/>
              </a:defRPr>
            </a:lvl1pPr>
            <a:lvl2pPr>
              <a:defRPr lang="en-US" sz="1400" baseline="0" dirty="0" smtClean="0">
                <a:solidFill>
                  <a:schemeClr val="accent1"/>
                </a:solidFill>
              </a:defRPr>
            </a:lvl2pPr>
            <a:lvl3pPr marL="0" indent="0">
              <a:buFontTx/>
              <a:buNone/>
              <a:defRPr lang="en-US" sz="1050" dirty="0"/>
            </a:lvl3pPr>
          </a:lstStyle>
          <a:p>
            <a:pPr lvl="0">
              <a:spcAft>
                <a:spcPts val="0"/>
              </a:spcAft>
            </a:pPr>
            <a:r>
              <a:rPr lang="en-US"/>
              <a:t>Name surname</a:t>
            </a:r>
          </a:p>
          <a:p>
            <a:pPr lvl="1">
              <a:spcBef>
                <a:spcPts val="470"/>
              </a:spcBef>
            </a:pPr>
            <a:r>
              <a:rPr lang="en-US"/>
              <a:t>Job title</a:t>
            </a:r>
          </a:p>
          <a:p>
            <a:pPr marL="178902" lvl="2" indent="-178902">
              <a:spcAft>
                <a:spcPts val="0"/>
              </a:spcAft>
            </a:pPr>
            <a:r>
              <a:rPr lang="en-US"/>
              <a:t>Contact details</a:t>
            </a:r>
          </a:p>
        </p:txBody>
      </p:sp>
      <p:sp>
        <p:nvSpPr>
          <p:cNvPr id="9" name="Rectangle 8">
            <a:extLst>
              <a:ext uri="{FF2B5EF4-FFF2-40B4-BE49-F238E27FC236}">
                <a16:creationId xmlns:a16="http://schemas.microsoft.com/office/drawing/2014/main" id="{46880643-C1E8-42F6-BF95-331D45B9A162}"/>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PEOPLE PHOTOGRAPHY</a:t>
            </a:r>
          </a:p>
          <a:p>
            <a:pPr marL="139146" indent="-139146">
              <a:buFont typeface="Arial" pitchFamily="34" charset="0"/>
              <a:buChar char="•"/>
            </a:pPr>
            <a:r>
              <a:rPr lang="en-GB" sz="700">
                <a:solidFill>
                  <a:schemeClr val="tx1"/>
                </a:solidFill>
              </a:rPr>
              <a:t>If you wish to update a photograph,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0" name="Picture 2">
            <a:extLst>
              <a:ext uri="{FF2B5EF4-FFF2-40B4-BE49-F238E27FC236}">
                <a16:creationId xmlns:a16="http://schemas.microsoft.com/office/drawing/2014/main" id="{EAC3F18E-831B-4375-B41F-EEA5BAD3AE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10">
            <a:extLst>
              <a:ext uri="{FF2B5EF4-FFF2-40B4-BE49-F238E27FC236}">
                <a16:creationId xmlns:a16="http://schemas.microsoft.com/office/drawing/2014/main" id="{97BA5FAE-FFB4-4E5A-8541-440860341199}"/>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88357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V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DC48-272D-4E58-AEEB-40D849B4E2A6}"/>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22" name="Picture Placeholder 3">
            <a:extLst>
              <a:ext uri="{FF2B5EF4-FFF2-40B4-BE49-F238E27FC236}">
                <a16:creationId xmlns:a16="http://schemas.microsoft.com/office/drawing/2014/main" id="{006B26FA-BFE5-41E5-97A1-3A109112B022}"/>
              </a:ext>
            </a:extLst>
          </p:cNvPr>
          <p:cNvSpPr>
            <a:spLocks noGrp="1"/>
          </p:cNvSpPr>
          <p:nvPr>
            <p:ph type="pic" sz="quarter" idx="15" hasCustomPrompt="1"/>
          </p:nvPr>
        </p:nvSpPr>
        <p:spPr>
          <a:xfrm>
            <a:off x="447533" y="1453371"/>
            <a:ext cx="822561" cy="75833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24" name="Picture Placeholder 3">
            <a:extLst>
              <a:ext uri="{FF2B5EF4-FFF2-40B4-BE49-F238E27FC236}">
                <a16:creationId xmlns:a16="http://schemas.microsoft.com/office/drawing/2014/main" id="{E4D290D2-7A2B-4386-9DE5-0DBFE99E0650}"/>
              </a:ext>
            </a:extLst>
          </p:cNvPr>
          <p:cNvSpPr>
            <a:spLocks noGrp="1"/>
          </p:cNvSpPr>
          <p:nvPr>
            <p:ph type="pic" sz="quarter" idx="34" hasCustomPrompt="1"/>
          </p:nvPr>
        </p:nvSpPr>
        <p:spPr>
          <a:xfrm>
            <a:off x="3260447" y="1453371"/>
            <a:ext cx="822561" cy="75833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26" name="Picture Placeholder 3">
            <a:extLst>
              <a:ext uri="{FF2B5EF4-FFF2-40B4-BE49-F238E27FC236}">
                <a16:creationId xmlns:a16="http://schemas.microsoft.com/office/drawing/2014/main" id="{91698EFB-BC48-4B48-B66D-AC11513FC951}"/>
              </a:ext>
            </a:extLst>
          </p:cNvPr>
          <p:cNvSpPr>
            <a:spLocks noGrp="1"/>
          </p:cNvSpPr>
          <p:nvPr>
            <p:ph type="pic" sz="quarter" idx="40" hasCustomPrompt="1"/>
          </p:nvPr>
        </p:nvSpPr>
        <p:spPr>
          <a:xfrm>
            <a:off x="6073363" y="1453371"/>
            <a:ext cx="822561" cy="75833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31" name="Text Placeholder 5">
            <a:extLst>
              <a:ext uri="{FF2B5EF4-FFF2-40B4-BE49-F238E27FC236}">
                <a16:creationId xmlns:a16="http://schemas.microsoft.com/office/drawing/2014/main" id="{F10006DD-D7CA-40AB-837F-DC8BDB4CE074}"/>
              </a:ext>
            </a:extLst>
          </p:cNvPr>
          <p:cNvSpPr>
            <a:spLocks noGrp="1"/>
          </p:cNvSpPr>
          <p:nvPr>
            <p:ph type="body" sz="quarter" idx="42"/>
          </p:nvPr>
        </p:nvSpPr>
        <p:spPr>
          <a:xfrm>
            <a:off x="447532" y="2427734"/>
            <a:ext cx="2616305" cy="216024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5">
            <a:extLst>
              <a:ext uri="{FF2B5EF4-FFF2-40B4-BE49-F238E27FC236}">
                <a16:creationId xmlns:a16="http://schemas.microsoft.com/office/drawing/2014/main" id="{AF8DA357-EBC3-481E-A64B-49B423ACBDDE}"/>
              </a:ext>
            </a:extLst>
          </p:cNvPr>
          <p:cNvSpPr>
            <a:spLocks noGrp="1"/>
          </p:cNvSpPr>
          <p:nvPr>
            <p:ph type="body" sz="quarter" idx="16"/>
          </p:nvPr>
        </p:nvSpPr>
        <p:spPr>
          <a:xfrm>
            <a:off x="3260447" y="2427734"/>
            <a:ext cx="2616305" cy="216024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5">
            <a:extLst>
              <a:ext uri="{FF2B5EF4-FFF2-40B4-BE49-F238E27FC236}">
                <a16:creationId xmlns:a16="http://schemas.microsoft.com/office/drawing/2014/main" id="{9DC70A44-A7D9-4805-AF9F-EF18DE921E9A}"/>
              </a:ext>
            </a:extLst>
          </p:cNvPr>
          <p:cNvSpPr>
            <a:spLocks noGrp="1"/>
          </p:cNvSpPr>
          <p:nvPr>
            <p:ph type="body" sz="quarter" idx="17"/>
          </p:nvPr>
        </p:nvSpPr>
        <p:spPr>
          <a:xfrm>
            <a:off x="6073363" y="2427734"/>
            <a:ext cx="2616305" cy="216024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extLst>
              <a:ext uri="{FF2B5EF4-FFF2-40B4-BE49-F238E27FC236}">
                <a16:creationId xmlns:a16="http://schemas.microsoft.com/office/drawing/2014/main" id="{EC383CB6-DD1F-4C3F-9DB5-59E3DEBDDEE4}"/>
              </a:ext>
            </a:extLst>
          </p:cNvPr>
          <p:cNvSpPr/>
          <p:nvPr userDrawn="1"/>
        </p:nvSpPr>
        <p:spPr>
          <a:xfrm>
            <a:off x="9374814" y="0"/>
            <a:ext cx="2001172" cy="17911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PEOPLE PHOTOGRAPHY</a:t>
            </a:r>
          </a:p>
          <a:p>
            <a:pPr marL="139146" indent="-139146">
              <a:buFont typeface="Arial" pitchFamily="34" charset="0"/>
              <a:buChar char="•"/>
            </a:pPr>
            <a:r>
              <a:rPr lang="en-GB" sz="700">
                <a:solidFill>
                  <a:schemeClr val="tx1"/>
                </a:solidFill>
              </a:rPr>
              <a:t>If you wish to update a photograph,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a:p>
            <a:pPr marL="139146" indent="-139146">
              <a:buFont typeface="Arial" pitchFamily="34" charset="0"/>
              <a:buChar char="•"/>
            </a:pPr>
            <a:endParaRPr lang="en-GB" sz="700">
              <a:solidFill>
                <a:schemeClr val="tx1"/>
              </a:solidFill>
            </a:endParaRPr>
          </a:p>
          <a:p>
            <a:pPr marL="139146" indent="-139146">
              <a:buFont typeface="Arial" pitchFamily="34" charset="0"/>
              <a:buChar char="•"/>
            </a:pPr>
            <a:r>
              <a:rPr lang="en-GB" sz="700">
                <a:solidFill>
                  <a:schemeClr val="tx1"/>
                </a:solidFill>
              </a:rPr>
              <a:t>FOR</a:t>
            </a:r>
            <a:r>
              <a:rPr lang="en-GB" sz="700" baseline="0">
                <a:solidFill>
                  <a:schemeClr val="tx1"/>
                </a:solidFill>
              </a:rPr>
              <a:t> MORE CV OPTIONS, CLICK NEW SLIDE THEN CHOOSE FROM THE CV VARIATIONS</a:t>
            </a:r>
            <a:endParaRPr lang="en-GB" sz="700">
              <a:solidFill>
                <a:schemeClr val="tx1"/>
              </a:solidFill>
            </a:endParaRPr>
          </a:p>
        </p:txBody>
      </p:sp>
      <p:pic>
        <p:nvPicPr>
          <p:cNvPr id="13" name="Picture 2">
            <a:extLst>
              <a:ext uri="{FF2B5EF4-FFF2-40B4-BE49-F238E27FC236}">
                <a16:creationId xmlns:a16="http://schemas.microsoft.com/office/drawing/2014/main" id="{029A6D4C-A928-436A-82DD-E270AD16F0A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10">
            <a:extLst>
              <a:ext uri="{FF2B5EF4-FFF2-40B4-BE49-F238E27FC236}">
                <a16:creationId xmlns:a16="http://schemas.microsoft.com/office/drawing/2014/main" id="{ADF839CC-B800-4200-AD1A-1185E38D7849}"/>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15" name="Text Placeholder 3"/>
          <p:cNvSpPr>
            <a:spLocks noGrp="1"/>
          </p:cNvSpPr>
          <p:nvPr>
            <p:ph type="body" sz="quarter" idx="59" hasCustomPrompt="1"/>
          </p:nvPr>
        </p:nvSpPr>
        <p:spPr>
          <a:xfrm>
            <a:off x="1331640" y="1452563"/>
            <a:ext cx="1728788" cy="781050"/>
          </a:xfrm>
        </p:spPr>
        <p:txBody>
          <a:bodyPr/>
          <a:lstStyle>
            <a:lvl1pPr>
              <a:lnSpc>
                <a:spcPct val="100000"/>
              </a:lnSpc>
              <a:defRPr sz="1200" b="0" baseline="0"/>
            </a:lvl1pPr>
            <a:lvl2pPr>
              <a:defRPr sz="800"/>
            </a:lvl2pPr>
            <a:lvl3pPr>
              <a:defRPr sz="800"/>
            </a:lvl3pPr>
            <a:lvl4pPr>
              <a:defRPr sz="800"/>
            </a:lvl4pPr>
            <a:lvl5pPr>
              <a:defRPr sz="800"/>
            </a:lvl5pPr>
          </a:lstStyle>
          <a:p>
            <a:pPr lvl="0"/>
            <a:r>
              <a:rPr lang="en-US" err="1"/>
              <a:t>Firstname</a:t>
            </a:r>
            <a:r>
              <a:rPr lang="en-US"/>
              <a:t> Surname</a:t>
            </a:r>
          </a:p>
          <a:p>
            <a:pPr lvl="0"/>
            <a:r>
              <a:rPr lang="en-US"/>
              <a:t>Job Title</a:t>
            </a:r>
          </a:p>
          <a:p>
            <a:pPr lvl="0"/>
            <a:r>
              <a:rPr lang="en-US"/>
              <a:t>Email</a:t>
            </a:r>
          </a:p>
          <a:p>
            <a:pPr lvl="0"/>
            <a:r>
              <a:rPr lang="en-US"/>
              <a:t>Phone Number</a:t>
            </a:r>
            <a:endParaRPr lang="en-GB"/>
          </a:p>
        </p:txBody>
      </p:sp>
      <p:sp>
        <p:nvSpPr>
          <p:cNvPr id="16" name="Text Placeholder 3"/>
          <p:cNvSpPr>
            <a:spLocks noGrp="1"/>
          </p:cNvSpPr>
          <p:nvPr>
            <p:ph type="body" sz="quarter" idx="60" hasCustomPrompt="1"/>
          </p:nvPr>
        </p:nvSpPr>
        <p:spPr>
          <a:xfrm>
            <a:off x="4147964" y="1452563"/>
            <a:ext cx="1728788" cy="781050"/>
          </a:xfrm>
        </p:spPr>
        <p:txBody>
          <a:bodyPr/>
          <a:lstStyle>
            <a:lvl1pPr>
              <a:lnSpc>
                <a:spcPct val="100000"/>
              </a:lnSpc>
              <a:defRPr sz="1200" b="0" baseline="0"/>
            </a:lvl1pPr>
            <a:lvl2pPr>
              <a:defRPr sz="800"/>
            </a:lvl2pPr>
            <a:lvl3pPr>
              <a:defRPr sz="800"/>
            </a:lvl3pPr>
            <a:lvl4pPr>
              <a:defRPr sz="800"/>
            </a:lvl4pPr>
            <a:lvl5pPr>
              <a:defRPr sz="800"/>
            </a:lvl5pPr>
          </a:lstStyle>
          <a:p>
            <a:pPr lvl="0"/>
            <a:r>
              <a:rPr lang="en-US" err="1"/>
              <a:t>Firstname</a:t>
            </a:r>
            <a:r>
              <a:rPr lang="en-US"/>
              <a:t> Surname</a:t>
            </a:r>
          </a:p>
          <a:p>
            <a:pPr lvl="0"/>
            <a:r>
              <a:rPr lang="en-US"/>
              <a:t>Job Title</a:t>
            </a:r>
          </a:p>
          <a:p>
            <a:pPr lvl="0"/>
            <a:r>
              <a:rPr lang="en-US"/>
              <a:t>Email</a:t>
            </a:r>
          </a:p>
          <a:p>
            <a:pPr lvl="0"/>
            <a:r>
              <a:rPr lang="en-US"/>
              <a:t>Phone Number</a:t>
            </a:r>
            <a:endParaRPr lang="en-GB"/>
          </a:p>
        </p:txBody>
      </p:sp>
      <p:sp>
        <p:nvSpPr>
          <p:cNvPr id="17" name="Text Placeholder 3"/>
          <p:cNvSpPr>
            <a:spLocks noGrp="1"/>
          </p:cNvSpPr>
          <p:nvPr>
            <p:ph type="body" sz="quarter" idx="61" hasCustomPrompt="1"/>
          </p:nvPr>
        </p:nvSpPr>
        <p:spPr>
          <a:xfrm>
            <a:off x="6968816" y="1452563"/>
            <a:ext cx="1728788" cy="781050"/>
          </a:xfrm>
        </p:spPr>
        <p:txBody>
          <a:bodyPr/>
          <a:lstStyle>
            <a:lvl1pPr>
              <a:lnSpc>
                <a:spcPct val="100000"/>
              </a:lnSpc>
              <a:defRPr sz="1200" b="0" baseline="0"/>
            </a:lvl1pPr>
            <a:lvl2pPr>
              <a:defRPr sz="800"/>
            </a:lvl2pPr>
            <a:lvl3pPr>
              <a:defRPr sz="800"/>
            </a:lvl3pPr>
            <a:lvl4pPr>
              <a:defRPr sz="800"/>
            </a:lvl4pPr>
            <a:lvl5pPr>
              <a:defRPr sz="800"/>
            </a:lvl5pPr>
          </a:lstStyle>
          <a:p>
            <a:pPr lvl="0"/>
            <a:r>
              <a:rPr lang="en-US" err="1"/>
              <a:t>Firstname</a:t>
            </a:r>
            <a:r>
              <a:rPr lang="en-US"/>
              <a:t> Surname</a:t>
            </a:r>
          </a:p>
          <a:p>
            <a:pPr lvl="0"/>
            <a:r>
              <a:rPr lang="en-US"/>
              <a:t>Job Title</a:t>
            </a:r>
          </a:p>
          <a:p>
            <a:pPr lvl="0"/>
            <a:r>
              <a:rPr lang="en-US"/>
              <a:t>Email</a:t>
            </a:r>
          </a:p>
          <a:p>
            <a:pPr lvl="0"/>
            <a:r>
              <a:rPr lang="en-US"/>
              <a:t>Phone Number</a:t>
            </a:r>
            <a:endParaRPr lang="en-GB"/>
          </a:p>
        </p:txBody>
      </p:sp>
    </p:spTree>
    <p:extLst>
      <p:ext uri="{BB962C8B-B14F-4D97-AF65-F5344CB8AC3E}">
        <p14:creationId xmlns:p14="http://schemas.microsoft.com/office/powerpoint/2010/main" val="2021247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V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5E63-FFEB-41FD-B44B-82750B554621}"/>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24" name="Picture Placeholder 3">
            <a:extLst>
              <a:ext uri="{FF2B5EF4-FFF2-40B4-BE49-F238E27FC236}">
                <a16:creationId xmlns:a16="http://schemas.microsoft.com/office/drawing/2014/main" id="{7C565C97-2DAE-4702-9C11-ADBA92A62B7A}"/>
              </a:ext>
            </a:extLst>
          </p:cNvPr>
          <p:cNvSpPr>
            <a:spLocks noGrp="1"/>
          </p:cNvSpPr>
          <p:nvPr>
            <p:ph type="pic" sz="quarter" idx="15" hasCustomPrompt="1"/>
          </p:nvPr>
        </p:nvSpPr>
        <p:spPr>
          <a:xfrm>
            <a:off x="447533" y="1452764"/>
            <a:ext cx="822561" cy="637133"/>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26" name="Picture Placeholder 3">
            <a:extLst>
              <a:ext uri="{FF2B5EF4-FFF2-40B4-BE49-F238E27FC236}">
                <a16:creationId xmlns:a16="http://schemas.microsoft.com/office/drawing/2014/main" id="{434D92B4-CFFA-4F25-8834-5705C648F4D9}"/>
              </a:ext>
            </a:extLst>
          </p:cNvPr>
          <p:cNvSpPr>
            <a:spLocks noGrp="1"/>
          </p:cNvSpPr>
          <p:nvPr>
            <p:ph type="pic" sz="quarter" idx="34" hasCustomPrompt="1"/>
          </p:nvPr>
        </p:nvSpPr>
        <p:spPr>
          <a:xfrm>
            <a:off x="3260447" y="1452764"/>
            <a:ext cx="822561" cy="78114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28" name="Picture Placeholder 3">
            <a:extLst>
              <a:ext uri="{FF2B5EF4-FFF2-40B4-BE49-F238E27FC236}">
                <a16:creationId xmlns:a16="http://schemas.microsoft.com/office/drawing/2014/main" id="{2B7A2CD5-40E1-489A-ADF9-632B0DEACE32}"/>
              </a:ext>
            </a:extLst>
          </p:cNvPr>
          <p:cNvSpPr>
            <a:spLocks noGrp="1"/>
          </p:cNvSpPr>
          <p:nvPr>
            <p:ph type="pic" sz="quarter" idx="40" hasCustomPrompt="1"/>
          </p:nvPr>
        </p:nvSpPr>
        <p:spPr>
          <a:xfrm>
            <a:off x="6073363" y="1452764"/>
            <a:ext cx="822561" cy="78114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30" name="Picture Placeholder 3">
            <a:extLst>
              <a:ext uri="{FF2B5EF4-FFF2-40B4-BE49-F238E27FC236}">
                <a16:creationId xmlns:a16="http://schemas.microsoft.com/office/drawing/2014/main" id="{6B23C9F2-D3E3-4C68-989A-1D1D168FC24D}"/>
              </a:ext>
            </a:extLst>
          </p:cNvPr>
          <p:cNvSpPr>
            <a:spLocks noGrp="1"/>
          </p:cNvSpPr>
          <p:nvPr>
            <p:ph type="pic" sz="quarter" idx="42" hasCustomPrompt="1"/>
          </p:nvPr>
        </p:nvSpPr>
        <p:spPr>
          <a:xfrm>
            <a:off x="447533" y="2499743"/>
            <a:ext cx="822561" cy="637133"/>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32" name="Picture Placeholder 3">
            <a:extLst>
              <a:ext uri="{FF2B5EF4-FFF2-40B4-BE49-F238E27FC236}">
                <a16:creationId xmlns:a16="http://schemas.microsoft.com/office/drawing/2014/main" id="{7D89DF87-7DE9-4FFC-8B04-94F68712E371}"/>
              </a:ext>
            </a:extLst>
          </p:cNvPr>
          <p:cNvSpPr>
            <a:spLocks noGrp="1"/>
          </p:cNvSpPr>
          <p:nvPr>
            <p:ph type="pic" sz="quarter" idx="44" hasCustomPrompt="1"/>
          </p:nvPr>
        </p:nvSpPr>
        <p:spPr>
          <a:xfrm>
            <a:off x="3260447" y="2499743"/>
            <a:ext cx="822561" cy="637133"/>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34" name="Picture Placeholder 3">
            <a:extLst>
              <a:ext uri="{FF2B5EF4-FFF2-40B4-BE49-F238E27FC236}">
                <a16:creationId xmlns:a16="http://schemas.microsoft.com/office/drawing/2014/main" id="{9E2887EF-23FB-4B21-9B1F-A57DF7B4F958}"/>
              </a:ext>
            </a:extLst>
          </p:cNvPr>
          <p:cNvSpPr>
            <a:spLocks noGrp="1"/>
          </p:cNvSpPr>
          <p:nvPr>
            <p:ph type="pic" sz="quarter" idx="46" hasCustomPrompt="1"/>
          </p:nvPr>
        </p:nvSpPr>
        <p:spPr>
          <a:xfrm>
            <a:off x="6073363" y="2499743"/>
            <a:ext cx="822561" cy="78114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37" name="Picture Placeholder 3">
            <a:extLst>
              <a:ext uri="{FF2B5EF4-FFF2-40B4-BE49-F238E27FC236}">
                <a16:creationId xmlns:a16="http://schemas.microsoft.com/office/drawing/2014/main" id="{1D096D94-CF1E-4655-AD17-84A9D438DA96}"/>
              </a:ext>
            </a:extLst>
          </p:cNvPr>
          <p:cNvSpPr>
            <a:spLocks noGrp="1"/>
          </p:cNvSpPr>
          <p:nvPr>
            <p:ph type="pic" sz="quarter" idx="48" hasCustomPrompt="1"/>
          </p:nvPr>
        </p:nvSpPr>
        <p:spPr>
          <a:xfrm>
            <a:off x="447533" y="3590801"/>
            <a:ext cx="822561" cy="637133"/>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40" name="Picture Placeholder 3">
            <a:extLst>
              <a:ext uri="{FF2B5EF4-FFF2-40B4-BE49-F238E27FC236}">
                <a16:creationId xmlns:a16="http://schemas.microsoft.com/office/drawing/2014/main" id="{8B634893-C8DC-49D2-AC06-30B740B17F42}"/>
              </a:ext>
            </a:extLst>
          </p:cNvPr>
          <p:cNvSpPr>
            <a:spLocks noGrp="1"/>
          </p:cNvSpPr>
          <p:nvPr>
            <p:ph type="pic" sz="quarter" idx="50" hasCustomPrompt="1"/>
          </p:nvPr>
        </p:nvSpPr>
        <p:spPr>
          <a:xfrm>
            <a:off x="3260447" y="3590801"/>
            <a:ext cx="822561" cy="78114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42" name="Picture Placeholder 3">
            <a:extLst>
              <a:ext uri="{FF2B5EF4-FFF2-40B4-BE49-F238E27FC236}">
                <a16:creationId xmlns:a16="http://schemas.microsoft.com/office/drawing/2014/main" id="{EB769BDC-815B-461C-A05A-B41062CF8A8D}"/>
              </a:ext>
            </a:extLst>
          </p:cNvPr>
          <p:cNvSpPr>
            <a:spLocks noGrp="1"/>
          </p:cNvSpPr>
          <p:nvPr>
            <p:ph type="pic" sz="quarter" idx="52" hasCustomPrompt="1"/>
          </p:nvPr>
        </p:nvSpPr>
        <p:spPr>
          <a:xfrm>
            <a:off x="6073363" y="3590801"/>
            <a:ext cx="822561" cy="78114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21" name="Rectangle 20">
            <a:extLst>
              <a:ext uri="{FF2B5EF4-FFF2-40B4-BE49-F238E27FC236}">
                <a16:creationId xmlns:a16="http://schemas.microsoft.com/office/drawing/2014/main" id="{FA5A2ED0-C384-480A-BE33-EE7327315986}"/>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PEOPLE PHOTOGRAPHY</a:t>
            </a:r>
          </a:p>
          <a:p>
            <a:pPr marL="139146" indent="-139146">
              <a:buFont typeface="Arial" pitchFamily="34" charset="0"/>
              <a:buChar char="•"/>
            </a:pPr>
            <a:r>
              <a:rPr lang="en-GB" sz="700">
                <a:solidFill>
                  <a:schemeClr val="tx1"/>
                </a:solidFill>
              </a:rPr>
              <a:t>If you wish to update a photograph,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22" name="Picture 2">
            <a:extLst>
              <a:ext uri="{FF2B5EF4-FFF2-40B4-BE49-F238E27FC236}">
                <a16:creationId xmlns:a16="http://schemas.microsoft.com/office/drawing/2014/main" id="{6959BDB3-D8C5-47D3-AE25-CF264732E9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Placeholder 10">
            <a:extLst>
              <a:ext uri="{FF2B5EF4-FFF2-40B4-BE49-F238E27FC236}">
                <a16:creationId xmlns:a16="http://schemas.microsoft.com/office/drawing/2014/main" id="{372575ED-6AB9-4185-A786-C809F7B41693}"/>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35" name="Picture Placeholder 3">
            <a:extLst>
              <a:ext uri="{FF2B5EF4-FFF2-40B4-BE49-F238E27FC236}">
                <a16:creationId xmlns:a16="http://schemas.microsoft.com/office/drawing/2014/main" id="{7C565C97-2DAE-4702-9C11-ADBA92A62B7A}"/>
              </a:ext>
            </a:extLst>
          </p:cNvPr>
          <p:cNvSpPr>
            <a:spLocks noGrp="1"/>
          </p:cNvSpPr>
          <p:nvPr>
            <p:ph type="pic" sz="quarter" idx="54" hasCustomPrompt="1"/>
          </p:nvPr>
        </p:nvSpPr>
        <p:spPr>
          <a:xfrm>
            <a:off x="447533" y="1452763"/>
            <a:ext cx="822561" cy="78114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38" name="Picture Placeholder 3">
            <a:extLst>
              <a:ext uri="{FF2B5EF4-FFF2-40B4-BE49-F238E27FC236}">
                <a16:creationId xmlns:a16="http://schemas.microsoft.com/office/drawing/2014/main" id="{6B23C9F2-D3E3-4C68-989A-1D1D168FC24D}"/>
              </a:ext>
            </a:extLst>
          </p:cNvPr>
          <p:cNvSpPr>
            <a:spLocks noGrp="1"/>
          </p:cNvSpPr>
          <p:nvPr>
            <p:ph type="pic" sz="quarter" idx="55" hasCustomPrompt="1"/>
          </p:nvPr>
        </p:nvSpPr>
        <p:spPr>
          <a:xfrm>
            <a:off x="447533" y="2499742"/>
            <a:ext cx="822561" cy="78114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44" name="Picture Placeholder 3">
            <a:extLst>
              <a:ext uri="{FF2B5EF4-FFF2-40B4-BE49-F238E27FC236}">
                <a16:creationId xmlns:a16="http://schemas.microsoft.com/office/drawing/2014/main" id="{7D89DF87-7DE9-4FFC-8B04-94F68712E371}"/>
              </a:ext>
            </a:extLst>
          </p:cNvPr>
          <p:cNvSpPr>
            <a:spLocks noGrp="1"/>
          </p:cNvSpPr>
          <p:nvPr>
            <p:ph type="pic" sz="quarter" idx="56" hasCustomPrompt="1"/>
          </p:nvPr>
        </p:nvSpPr>
        <p:spPr>
          <a:xfrm>
            <a:off x="3260447" y="2499742"/>
            <a:ext cx="822561" cy="78114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45" name="Picture Placeholder 3">
            <a:extLst>
              <a:ext uri="{FF2B5EF4-FFF2-40B4-BE49-F238E27FC236}">
                <a16:creationId xmlns:a16="http://schemas.microsoft.com/office/drawing/2014/main" id="{1D096D94-CF1E-4655-AD17-84A9D438DA96}"/>
              </a:ext>
            </a:extLst>
          </p:cNvPr>
          <p:cNvSpPr>
            <a:spLocks noGrp="1"/>
          </p:cNvSpPr>
          <p:nvPr>
            <p:ph type="pic" sz="quarter" idx="57" hasCustomPrompt="1"/>
          </p:nvPr>
        </p:nvSpPr>
        <p:spPr>
          <a:xfrm>
            <a:off x="447533" y="3590800"/>
            <a:ext cx="822561" cy="781149"/>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46" name="Picture Placeholder 3">
            <a:extLst>
              <a:ext uri="{FF2B5EF4-FFF2-40B4-BE49-F238E27FC236}">
                <a16:creationId xmlns:a16="http://schemas.microsoft.com/office/drawing/2014/main" id="{8B634893-C8DC-49D2-AC06-30B740B17F42}"/>
              </a:ext>
            </a:extLst>
          </p:cNvPr>
          <p:cNvSpPr>
            <a:spLocks noGrp="1"/>
          </p:cNvSpPr>
          <p:nvPr>
            <p:ph type="pic" sz="quarter" idx="58" hasCustomPrompt="1"/>
          </p:nvPr>
        </p:nvSpPr>
        <p:spPr>
          <a:xfrm>
            <a:off x="3260447" y="3590800"/>
            <a:ext cx="822561" cy="781150"/>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4" name="Text Placeholder 3"/>
          <p:cNvSpPr>
            <a:spLocks noGrp="1"/>
          </p:cNvSpPr>
          <p:nvPr>
            <p:ph type="body" sz="quarter" idx="59" hasCustomPrompt="1"/>
          </p:nvPr>
        </p:nvSpPr>
        <p:spPr>
          <a:xfrm>
            <a:off x="1403350" y="1452563"/>
            <a:ext cx="1728788" cy="781050"/>
          </a:xfrm>
        </p:spPr>
        <p:txBody>
          <a:bodyPr/>
          <a:lstStyle>
            <a:lvl1pPr>
              <a:lnSpc>
                <a:spcPct val="120000"/>
              </a:lnSpc>
              <a:spcAft>
                <a:spcPts val="0"/>
              </a:spcAft>
              <a:defRPr sz="900" b="0" baseline="0"/>
            </a:lvl1pPr>
            <a:lvl2pPr>
              <a:defRPr sz="800"/>
            </a:lvl2pPr>
            <a:lvl3pPr>
              <a:defRPr sz="800"/>
            </a:lvl3pPr>
            <a:lvl4pPr>
              <a:defRPr sz="800"/>
            </a:lvl4pPr>
            <a:lvl5pPr>
              <a:defRPr sz="800"/>
            </a:lvl5pPr>
          </a:lstStyle>
          <a:p>
            <a:pPr lvl="0"/>
            <a:r>
              <a:rPr lang="en-US" err="1"/>
              <a:t>Firstname</a:t>
            </a:r>
            <a:r>
              <a:rPr lang="en-US"/>
              <a:t> Surname</a:t>
            </a:r>
          </a:p>
          <a:p>
            <a:pPr lvl="0"/>
            <a:r>
              <a:rPr lang="en-US"/>
              <a:t>Job Title</a:t>
            </a:r>
          </a:p>
          <a:p>
            <a:pPr lvl="0"/>
            <a:r>
              <a:rPr lang="en-US"/>
              <a:t>Email</a:t>
            </a:r>
          </a:p>
          <a:p>
            <a:pPr lvl="0"/>
            <a:r>
              <a:rPr lang="en-US"/>
              <a:t>Phone Number</a:t>
            </a:r>
            <a:endParaRPr lang="en-GB"/>
          </a:p>
        </p:txBody>
      </p:sp>
      <p:sp>
        <p:nvSpPr>
          <p:cNvPr id="47" name="Text Placeholder 3"/>
          <p:cNvSpPr>
            <a:spLocks noGrp="1"/>
          </p:cNvSpPr>
          <p:nvPr>
            <p:ph type="body" sz="quarter" idx="60" hasCustomPrompt="1"/>
          </p:nvPr>
        </p:nvSpPr>
        <p:spPr>
          <a:xfrm>
            <a:off x="1403350" y="2499842"/>
            <a:ext cx="1728788" cy="781050"/>
          </a:xfrm>
        </p:spPr>
        <p:txBody>
          <a:bodyPr/>
          <a:lstStyle>
            <a:lvl1pPr>
              <a:lnSpc>
                <a:spcPct val="100000"/>
              </a:lnSpc>
              <a:defRPr lang="en-GB" sz="900" b="0" kern="1200" baseline="0" dirty="0">
                <a:solidFill>
                  <a:schemeClr val="tx1"/>
                </a:solidFill>
                <a:latin typeface="+mn-lt"/>
                <a:ea typeface="+mn-ea"/>
                <a:cs typeface="+mn-cs"/>
              </a:defRPr>
            </a:lvl1pPr>
            <a:lvl2pPr>
              <a:defRPr sz="800"/>
            </a:lvl2pPr>
            <a:lvl3pPr>
              <a:defRPr sz="800"/>
            </a:lvl3pPr>
            <a:lvl4pPr>
              <a:defRPr sz="800"/>
            </a:lvl4pPr>
            <a:lvl5pPr>
              <a:defRPr sz="800"/>
            </a:lvl5pPr>
          </a:lstStyle>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err="1"/>
              <a:t>Firstname</a:t>
            </a:r>
            <a:r>
              <a:rPr lang="en-US"/>
              <a:t> Surname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Job Title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Email</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Phone Number</a:t>
            </a:r>
            <a:endParaRPr lang="en-GB"/>
          </a:p>
        </p:txBody>
      </p:sp>
      <p:sp>
        <p:nvSpPr>
          <p:cNvPr id="48" name="Text Placeholder 3"/>
          <p:cNvSpPr>
            <a:spLocks noGrp="1"/>
          </p:cNvSpPr>
          <p:nvPr>
            <p:ph type="body" sz="quarter" idx="61" hasCustomPrompt="1"/>
          </p:nvPr>
        </p:nvSpPr>
        <p:spPr>
          <a:xfrm>
            <a:off x="1405707" y="3590800"/>
            <a:ext cx="1728788" cy="781050"/>
          </a:xfrm>
        </p:spPr>
        <p:txBody>
          <a:bodyPr/>
          <a:lstStyle>
            <a:lvl1pPr>
              <a:lnSpc>
                <a:spcPct val="100000"/>
              </a:lnSpc>
              <a:defRPr lang="en-GB" sz="900" b="0" kern="1200" baseline="0" dirty="0">
                <a:solidFill>
                  <a:schemeClr val="tx1"/>
                </a:solidFill>
                <a:latin typeface="+mn-lt"/>
                <a:ea typeface="+mn-ea"/>
                <a:cs typeface="+mn-cs"/>
              </a:defRPr>
            </a:lvl1pPr>
            <a:lvl2pPr>
              <a:defRPr sz="800"/>
            </a:lvl2pPr>
            <a:lvl3pPr>
              <a:defRPr sz="800"/>
            </a:lvl3pPr>
            <a:lvl4pPr>
              <a:defRPr sz="800"/>
            </a:lvl4pPr>
            <a:lvl5pPr>
              <a:defRPr sz="800"/>
            </a:lvl5pPr>
          </a:lstStyle>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err="1"/>
              <a:t>Firstname</a:t>
            </a:r>
            <a:r>
              <a:rPr lang="en-US"/>
              <a:t> Surname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Job Title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Email</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Phone Number</a:t>
            </a:r>
            <a:endParaRPr lang="en-GB"/>
          </a:p>
        </p:txBody>
      </p:sp>
      <p:sp>
        <p:nvSpPr>
          <p:cNvPr id="49" name="Text Placeholder 3"/>
          <p:cNvSpPr>
            <a:spLocks noGrp="1"/>
          </p:cNvSpPr>
          <p:nvPr>
            <p:ph type="body" sz="quarter" idx="62" hasCustomPrompt="1"/>
          </p:nvPr>
        </p:nvSpPr>
        <p:spPr>
          <a:xfrm>
            <a:off x="4211960" y="1443809"/>
            <a:ext cx="1728788" cy="781050"/>
          </a:xfrm>
        </p:spPr>
        <p:txBody>
          <a:bodyPr/>
          <a:lstStyle>
            <a:lvl1pPr>
              <a:lnSpc>
                <a:spcPct val="100000"/>
              </a:lnSpc>
              <a:defRPr lang="en-GB" sz="900" b="0" kern="1200" baseline="0" dirty="0">
                <a:solidFill>
                  <a:schemeClr val="tx1"/>
                </a:solidFill>
                <a:latin typeface="+mn-lt"/>
                <a:ea typeface="+mn-ea"/>
                <a:cs typeface="+mn-cs"/>
              </a:defRPr>
            </a:lvl1pPr>
            <a:lvl2pPr>
              <a:defRPr sz="800"/>
            </a:lvl2pPr>
            <a:lvl3pPr>
              <a:defRPr sz="800"/>
            </a:lvl3pPr>
            <a:lvl4pPr>
              <a:defRPr sz="800"/>
            </a:lvl4pPr>
            <a:lvl5pPr>
              <a:defRPr sz="800"/>
            </a:lvl5pPr>
          </a:lstStyle>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err="1"/>
              <a:t>Firstname</a:t>
            </a:r>
            <a:r>
              <a:rPr lang="en-US"/>
              <a:t> Surname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Job Title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Email</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Phone Number</a:t>
            </a:r>
            <a:endParaRPr lang="en-GB"/>
          </a:p>
        </p:txBody>
      </p:sp>
      <p:sp>
        <p:nvSpPr>
          <p:cNvPr id="50" name="Text Placeholder 3"/>
          <p:cNvSpPr>
            <a:spLocks noGrp="1"/>
          </p:cNvSpPr>
          <p:nvPr>
            <p:ph type="body" sz="quarter" idx="63" hasCustomPrompt="1"/>
          </p:nvPr>
        </p:nvSpPr>
        <p:spPr>
          <a:xfrm>
            <a:off x="4211960" y="2491088"/>
            <a:ext cx="1728788" cy="781050"/>
          </a:xfrm>
        </p:spPr>
        <p:txBody>
          <a:bodyPr/>
          <a:lstStyle>
            <a:lvl1pPr>
              <a:lnSpc>
                <a:spcPct val="100000"/>
              </a:lnSpc>
              <a:defRPr lang="en-GB" sz="900" b="0" kern="1200" baseline="0" dirty="0">
                <a:solidFill>
                  <a:schemeClr val="tx1"/>
                </a:solidFill>
                <a:latin typeface="+mn-lt"/>
                <a:ea typeface="+mn-ea"/>
                <a:cs typeface="+mn-cs"/>
              </a:defRPr>
            </a:lvl1pPr>
            <a:lvl2pPr>
              <a:defRPr sz="800"/>
            </a:lvl2pPr>
            <a:lvl3pPr>
              <a:defRPr sz="800"/>
            </a:lvl3pPr>
            <a:lvl4pPr>
              <a:defRPr sz="800"/>
            </a:lvl4pPr>
            <a:lvl5pPr>
              <a:defRPr sz="800"/>
            </a:lvl5pPr>
          </a:lstStyle>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err="1"/>
              <a:t>Firstname</a:t>
            </a:r>
            <a:r>
              <a:rPr lang="en-US"/>
              <a:t> Surname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Job Title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Email</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Phone Number</a:t>
            </a:r>
            <a:endParaRPr lang="en-GB"/>
          </a:p>
        </p:txBody>
      </p:sp>
      <p:sp>
        <p:nvSpPr>
          <p:cNvPr id="51" name="Text Placeholder 3"/>
          <p:cNvSpPr>
            <a:spLocks noGrp="1"/>
          </p:cNvSpPr>
          <p:nvPr>
            <p:ph type="body" sz="quarter" idx="64" hasCustomPrompt="1"/>
          </p:nvPr>
        </p:nvSpPr>
        <p:spPr>
          <a:xfrm>
            <a:off x="4214317" y="3582046"/>
            <a:ext cx="1728788" cy="781050"/>
          </a:xfrm>
        </p:spPr>
        <p:txBody>
          <a:bodyPr/>
          <a:lstStyle>
            <a:lvl1pPr>
              <a:lnSpc>
                <a:spcPct val="100000"/>
              </a:lnSpc>
              <a:defRPr lang="en-GB" sz="900" b="0" kern="1200" baseline="0" dirty="0">
                <a:solidFill>
                  <a:schemeClr val="tx1"/>
                </a:solidFill>
                <a:latin typeface="+mn-lt"/>
                <a:ea typeface="+mn-ea"/>
                <a:cs typeface="+mn-cs"/>
              </a:defRPr>
            </a:lvl1pPr>
            <a:lvl2pPr>
              <a:defRPr sz="800"/>
            </a:lvl2pPr>
            <a:lvl3pPr>
              <a:defRPr sz="800"/>
            </a:lvl3pPr>
            <a:lvl4pPr>
              <a:defRPr sz="800"/>
            </a:lvl4pPr>
            <a:lvl5pPr>
              <a:defRPr sz="800"/>
            </a:lvl5pPr>
          </a:lstStyle>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err="1"/>
              <a:t>Firstname</a:t>
            </a:r>
            <a:r>
              <a:rPr lang="en-US"/>
              <a:t> Surname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Job Title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Email</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Phone Number</a:t>
            </a:r>
            <a:endParaRPr lang="en-GB"/>
          </a:p>
        </p:txBody>
      </p:sp>
      <p:sp>
        <p:nvSpPr>
          <p:cNvPr id="52" name="Text Placeholder 3"/>
          <p:cNvSpPr>
            <a:spLocks noGrp="1"/>
          </p:cNvSpPr>
          <p:nvPr>
            <p:ph type="body" sz="quarter" idx="65" hasCustomPrompt="1"/>
          </p:nvPr>
        </p:nvSpPr>
        <p:spPr>
          <a:xfrm>
            <a:off x="7020272" y="1452863"/>
            <a:ext cx="1728788" cy="781050"/>
          </a:xfrm>
        </p:spPr>
        <p:txBody>
          <a:bodyPr/>
          <a:lstStyle>
            <a:lvl1pPr>
              <a:lnSpc>
                <a:spcPct val="100000"/>
              </a:lnSpc>
              <a:defRPr lang="en-GB" sz="900" b="0" kern="1200" baseline="0" dirty="0">
                <a:solidFill>
                  <a:schemeClr val="tx1"/>
                </a:solidFill>
                <a:latin typeface="+mn-lt"/>
                <a:ea typeface="+mn-ea"/>
                <a:cs typeface="+mn-cs"/>
              </a:defRPr>
            </a:lvl1pPr>
            <a:lvl2pPr>
              <a:defRPr sz="800"/>
            </a:lvl2pPr>
            <a:lvl3pPr>
              <a:defRPr sz="800"/>
            </a:lvl3pPr>
            <a:lvl4pPr>
              <a:defRPr sz="800"/>
            </a:lvl4pPr>
            <a:lvl5pPr>
              <a:defRPr sz="800"/>
            </a:lvl5pPr>
          </a:lstStyle>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err="1"/>
              <a:t>Firstname</a:t>
            </a:r>
            <a:r>
              <a:rPr lang="en-US"/>
              <a:t> Surname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Job Title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Email</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Phone Number</a:t>
            </a:r>
            <a:endParaRPr lang="en-GB"/>
          </a:p>
        </p:txBody>
      </p:sp>
      <p:sp>
        <p:nvSpPr>
          <p:cNvPr id="53" name="Text Placeholder 3"/>
          <p:cNvSpPr>
            <a:spLocks noGrp="1"/>
          </p:cNvSpPr>
          <p:nvPr>
            <p:ph type="body" sz="quarter" idx="66" hasCustomPrompt="1"/>
          </p:nvPr>
        </p:nvSpPr>
        <p:spPr>
          <a:xfrm>
            <a:off x="7020272" y="2500142"/>
            <a:ext cx="1728788" cy="781050"/>
          </a:xfrm>
        </p:spPr>
        <p:txBody>
          <a:bodyPr/>
          <a:lstStyle>
            <a:lvl1pPr>
              <a:lnSpc>
                <a:spcPct val="100000"/>
              </a:lnSpc>
              <a:defRPr lang="en-GB" sz="900" b="0" kern="1200" baseline="0" dirty="0">
                <a:solidFill>
                  <a:schemeClr val="tx1"/>
                </a:solidFill>
                <a:latin typeface="+mn-lt"/>
                <a:ea typeface="+mn-ea"/>
                <a:cs typeface="+mn-cs"/>
              </a:defRPr>
            </a:lvl1pPr>
            <a:lvl2pPr>
              <a:defRPr sz="800"/>
            </a:lvl2pPr>
            <a:lvl3pPr>
              <a:defRPr sz="800"/>
            </a:lvl3pPr>
            <a:lvl4pPr>
              <a:defRPr sz="800"/>
            </a:lvl4pPr>
            <a:lvl5pPr>
              <a:defRPr sz="800"/>
            </a:lvl5pPr>
          </a:lstStyle>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err="1"/>
              <a:t>Firstname</a:t>
            </a:r>
            <a:r>
              <a:rPr lang="en-US"/>
              <a:t> Surname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Job Title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Email</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Phone Number</a:t>
            </a:r>
            <a:endParaRPr lang="en-GB"/>
          </a:p>
        </p:txBody>
      </p:sp>
      <p:sp>
        <p:nvSpPr>
          <p:cNvPr id="54" name="Text Placeholder 3"/>
          <p:cNvSpPr>
            <a:spLocks noGrp="1"/>
          </p:cNvSpPr>
          <p:nvPr>
            <p:ph type="body" sz="quarter" idx="67" hasCustomPrompt="1"/>
          </p:nvPr>
        </p:nvSpPr>
        <p:spPr>
          <a:xfrm>
            <a:off x="7022629" y="3591100"/>
            <a:ext cx="1728788" cy="781050"/>
          </a:xfrm>
        </p:spPr>
        <p:txBody>
          <a:bodyPr/>
          <a:lstStyle>
            <a:lvl1pPr>
              <a:lnSpc>
                <a:spcPct val="100000"/>
              </a:lnSpc>
              <a:defRPr lang="en-GB" sz="900" b="0" kern="1200" baseline="0" dirty="0">
                <a:solidFill>
                  <a:schemeClr val="tx1"/>
                </a:solidFill>
                <a:latin typeface="+mn-lt"/>
                <a:ea typeface="+mn-ea"/>
                <a:cs typeface="+mn-cs"/>
              </a:defRPr>
            </a:lvl1pPr>
            <a:lvl2pPr>
              <a:defRPr sz="800"/>
            </a:lvl2pPr>
            <a:lvl3pPr>
              <a:defRPr sz="800"/>
            </a:lvl3pPr>
            <a:lvl4pPr>
              <a:defRPr sz="800"/>
            </a:lvl4pPr>
            <a:lvl5pPr>
              <a:defRPr sz="800"/>
            </a:lvl5pPr>
          </a:lstStyle>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err="1"/>
              <a:t>Firstname</a:t>
            </a:r>
            <a:r>
              <a:rPr lang="en-US"/>
              <a:t> Surname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Job Title</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Email</a:t>
            </a:r>
          </a:p>
          <a:p>
            <a:pPr marL="0" lvl="0" indent="0" algn="l" defTabSz="779227" rtl="0" eaLnBrk="1" latinLnBrk="0" hangingPunct="1">
              <a:lnSpc>
                <a:spcPct val="120000"/>
              </a:lnSpc>
              <a:spcBef>
                <a:spcPts val="0"/>
              </a:spcBef>
              <a:spcAft>
                <a:spcPts val="0"/>
              </a:spcAft>
              <a:buFont typeface="Arial" panose="020B0604020202020204" pitchFamily="34" charset="0"/>
              <a:buNone/>
            </a:pPr>
            <a:r>
              <a:rPr lang="en-US"/>
              <a:t>Phone Number</a:t>
            </a:r>
            <a:endParaRPr lang="en-GB"/>
          </a:p>
        </p:txBody>
      </p:sp>
    </p:spTree>
    <p:extLst>
      <p:ext uri="{BB962C8B-B14F-4D97-AF65-F5344CB8AC3E}">
        <p14:creationId xmlns:p14="http://schemas.microsoft.com/office/powerpoint/2010/main" val="3890381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V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3F5E-6B67-489B-A82E-69787BAB19C5}"/>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19" name="Text Placeholder 5">
            <a:extLst>
              <a:ext uri="{FF2B5EF4-FFF2-40B4-BE49-F238E27FC236}">
                <a16:creationId xmlns:a16="http://schemas.microsoft.com/office/drawing/2014/main" id="{57ADBFCA-2FDE-41BB-9DB0-238F785CE6BC}"/>
              </a:ext>
            </a:extLst>
          </p:cNvPr>
          <p:cNvSpPr>
            <a:spLocks noGrp="1"/>
          </p:cNvSpPr>
          <p:nvPr>
            <p:ph type="body" sz="quarter" idx="15"/>
          </p:nvPr>
        </p:nvSpPr>
        <p:spPr>
          <a:xfrm>
            <a:off x="447532" y="1443982"/>
            <a:ext cx="2616305" cy="3071984"/>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5">
            <a:extLst>
              <a:ext uri="{FF2B5EF4-FFF2-40B4-BE49-F238E27FC236}">
                <a16:creationId xmlns:a16="http://schemas.microsoft.com/office/drawing/2014/main" id="{9832801F-C11F-4CA8-8B5C-3B02AA99D0AF}"/>
              </a:ext>
            </a:extLst>
          </p:cNvPr>
          <p:cNvSpPr>
            <a:spLocks noGrp="1"/>
          </p:cNvSpPr>
          <p:nvPr>
            <p:ph type="body" sz="quarter" idx="16"/>
          </p:nvPr>
        </p:nvSpPr>
        <p:spPr>
          <a:xfrm>
            <a:off x="3260447" y="1443982"/>
            <a:ext cx="2616305" cy="3071984"/>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5">
            <a:extLst>
              <a:ext uri="{FF2B5EF4-FFF2-40B4-BE49-F238E27FC236}">
                <a16:creationId xmlns:a16="http://schemas.microsoft.com/office/drawing/2014/main" id="{582D2926-6708-4FE4-81EE-DDE665E19F4F}"/>
              </a:ext>
            </a:extLst>
          </p:cNvPr>
          <p:cNvSpPr>
            <a:spLocks noGrp="1"/>
          </p:cNvSpPr>
          <p:nvPr>
            <p:ph type="body" sz="quarter" idx="17" hasCustomPrompt="1"/>
          </p:nvPr>
        </p:nvSpPr>
        <p:spPr>
          <a:xfrm>
            <a:off x="6073362" y="1847976"/>
            <a:ext cx="1262138" cy="2667990"/>
          </a:xfrm>
        </p:spPr>
        <p:txBody>
          <a:bodyPr/>
          <a:lstStyle>
            <a:lvl1pPr>
              <a:defRPr sz="1800" b="0">
                <a:solidFill>
                  <a:srgbClr val="848286"/>
                </a:solidFill>
              </a:defRPr>
            </a:lvl1pPr>
          </a:lstStyle>
          <a:p>
            <a:pPr lvl="0"/>
            <a:r>
              <a:rPr lang="en-US"/>
              <a:t>Edit Master text styles</a:t>
            </a:r>
          </a:p>
        </p:txBody>
      </p:sp>
      <p:sp>
        <p:nvSpPr>
          <p:cNvPr id="7" name="Text Placeholder 10">
            <a:extLst>
              <a:ext uri="{FF2B5EF4-FFF2-40B4-BE49-F238E27FC236}">
                <a16:creationId xmlns:a16="http://schemas.microsoft.com/office/drawing/2014/main" id="{78449E60-A5E6-4972-8253-1809073D0014}"/>
              </a:ext>
            </a:extLst>
          </p:cNvPr>
          <p:cNvSpPr>
            <a:spLocks noGrp="1"/>
          </p:cNvSpPr>
          <p:nvPr>
            <p:ph type="body" sz="quarter" idx="12"/>
          </p:nvPr>
        </p:nvSpPr>
        <p:spPr>
          <a:xfrm>
            <a:off x="447532" y="843558"/>
            <a:ext cx="8250071"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8" name="Text Placeholder 8">
            <a:extLst>
              <a:ext uri="{FF2B5EF4-FFF2-40B4-BE49-F238E27FC236}">
                <a16:creationId xmlns:a16="http://schemas.microsoft.com/office/drawing/2014/main" id="{1947ADB4-6A91-4251-B74A-1F1E24DCE2F2}"/>
              </a:ext>
            </a:extLst>
          </p:cNvPr>
          <p:cNvSpPr txBox="1">
            <a:spLocks/>
          </p:cNvSpPr>
          <p:nvPr userDrawn="1"/>
        </p:nvSpPr>
        <p:spPr>
          <a:xfrm>
            <a:off x="6073363" y="1216358"/>
            <a:ext cx="1086621" cy="563304"/>
          </a:xfrm>
          <a:prstGeom prst="rect">
            <a:avLst/>
          </a:prstGeom>
        </p:spPr>
        <p:txBody>
          <a:bodyPr vert="horz" wrap="square" lIns="0" tIns="0" rIns="0" bIns="0" rtlCol="0">
            <a:noAutofit/>
          </a:bodyPr>
          <a:lstStyle>
            <a:lvl1pPr marL="0" indent="0" algn="l" defTabSz="995690" rtl="0" eaLnBrk="1" latinLnBrk="0" hangingPunct="1">
              <a:spcBef>
                <a:spcPts val="0"/>
              </a:spcBef>
              <a:spcAft>
                <a:spcPts val="600"/>
              </a:spcAft>
              <a:buFont typeface="Arial" panose="020B0604020202020204" pitchFamily="34" charset="0"/>
              <a:buNone/>
              <a:defRPr sz="1100" b="1" kern="1200">
                <a:solidFill>
                  <a:schemeClr val="accent1"/>
                </a:solidFill>
                <a:latin typeface="+mn-lt"/>
                <a:ea typeface="+mn-ea"/>
                <a:cs typeface="+mn-cs"/>
              </a:defRPr>
            </a:lvl1pPr>
            <a:lvl2pPr marL="0" indent="0" algn="l" defTabSz="995690" rtl="0" eaLnBrk="1" latinLnBrk="0" hangingPunct="1">
              <a:spcBef>
                <a:spcPts val="0"/>
              </a:spcBef>
              <a:spcAft>
                <a:spcPts val="600"/>
              </a:spcAft>
              <a:buFont typeface="Arial" panose="020B0604020202020204" pitchFamily="34" charset="0"/>
              <a:buNone/>
              <a:defRPr sz="900" kern="1200">
                <a:solidFill>
                  <a:schemeClr val="tx1"/>
                </a:solidFill>
                <a:latin typeface="+mn-lt"/>
                <a:ea typeface="+mn-ea"/>
                <a:cs typeface="+mn-cs"/>
              </a:defRPr>
            </a:lvl2pPr>
            <a:lvl3pPr marL="180975"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3pPr>
            <a:lvl4pPr marL="360000"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5pPr>
            <a:lvl6pPr marL="0" indent="0" algn="l" defTabSz="995690" rtl="0" eaLnBrk="1" latinLnBrk="0" hangingPunct="1">
              <a:spcBef>
                <a:spcPts val="0"/>
              </a:spcBef>
              <a:spcAft>
                <a:spcPts val="600"/>
              </a:spcAft>
              <a:buClr>
                <a:schemeClr val="accent1"/>
              </a:buClr>
              <a:buFontTx/>
              <a:buNone/>
              <a:defRPr sz="900" b="1" kern="1200">
                <a:solidFill>
                  <a:schemeClr val="tx1"/>
                </a:solidFill>
                <a:latin typeface="+mj-lt"/>
                <a:ea typeface="+mn-ea"/>
                <a:cs typeface="+mn-cs"/>
              </a:defRPr>
            </a:lvl6pPr>
            <a:lvl7pPr marL="0" indent="0" algn="l" defTabSz="995690" rtl="0" eaLnBrk="1" latinLnBrk="0" hangingPunct="1">
              <a:lnSpc>
                <a:spcPct val="120000"/>
              </a:lnSpc>
              <a:spcBef>
                <a:spcPts val="0"/>
              </a:spcBef>
              <a:spcAft>
                <a:spcPts val="600"/>
              </a:spcAft>
              <a:buClr>
                <a:schemeClr val="bg2"/>
              </a:buClr>
              <a:buFontTx/>
              <a:buNone/>
              <a:defRPr sz="1400" b="0" kern="1200">
                <a:solidFill>
                  <a:schemeClr val="accent1"/>
                </a:solidFill>
                <a:latin typeface="+mj-lt"/>
                <a:ea typeface="+mn-ea"/>
                <a:cs typeface="+mn-cs"/>
              </a:defRPr>
            </a:lvl7pPr>
            <a:lvl8pPr marL="180975" indent="-180975" algn="l" defTabSz="995690" rtl="0" eaLnBrk="1" latinLnBrk="0" hangingPunct="1">
              <a:spcBef>
                <a:spcPts val="0"/>
              </a:spcBef>
              <a:spcAft>
                <a:spcPts val="600"/>
              </a:spcAft>
              <a:buClrTx/>
              <a:buFont typeface="+mj-lt"/>
              <a:buAutoNum type="arabicPeriod"/>
              <a:defRPr sz="900" kern="1200" baseline="0">
                <a:solidFill>
                  <a:schemeClr val="tx1"/>
                </a:solidFill>
                <a:latin typeface="+mn-lt"/>
                <a:ea typeface="+mn-ea"/>
                <a:cs typeface="+mn-cs"/>
              </a:defRPr>
            </a:lvl8pPr>
            <a:lvl9pPr marL="360000" indent="-180975" algn="l" defTabSz="995690" rtl="0" eaLnBrk="1" latinLnBrk="0" hangingPunct="1">
              <a:spcBef>
                <a:spcPts val="0"/>
              </a:spcBef>
              <a:spcAft>
                <a:spcPts val="600"/>
              </a:spcAft>
              <a:buClrTx/>
              <a:buFont typeface="+mj-lt"/>
              <a:buAutoNum type="alphaLcPeriod"/>
              <a:defRPr sz="900" kern="1200" baseline="0">
                <a:solidFill>
                  <a:schemeClr val="tx1"/>
                </a:solidFill>
                <a:latin typeface="+mn-lt"/>
                <a:ea typeface="+mn-ea"/>
                <a:cs typeface="+mn-cs"/>
              </a:defRPr>
            </a:lvl9pPr>
          </a:lstStyle>
          <a:p>
            <a:pPr lvl="1">
              <a:spcAft>
                <a:spcPts val="0"/>
              </a:spcAft>
            </a:pPr>
            <a:r>
              <a:rPr lang="en-US" sz="7500" b="1">
                <a:solidFill>
                  <a:schemeClr val="accent1"/>
                </a:solidFill>
                <a:latin typeface="Times New Roman" panose="02020603050405020304" pitchFamily="18" charset="0"/>
                <a:cs typeface="Times New Roman" panose="02020603050405020304" pitchFamily="18" charset="0"/>
              </a:rPr>
              <a:t>“</a:t>
            </a:r>
            <a:endParaRPr lang="en-GB" sz="7500">
              <a:latin typeface="Times New Roman" panose="02020603050405020304" pitchFamily="18" charset="0"/>
              <a:cs typeface="Times New Roman" panose="02020603050405020304" pitchFamily="18" charset="0"/>
            </a:endParaRPr>
          </a:p>
        </p:txBody>
      </p:sp>
      <p:sp>
        <p:nvSpPr>
          <p:cNvPr id="10" name="Picture Placeholder 3">
            <a:extLst>
              <a:ext uri="{FF2B5EF4-FFF2-40B4-BE49-F238E27FC236}">
                <a16:creationId xmlns:a16="http://schemas.microsoft.com/office/drawing/2014/main" id="{DA0C000E-4CC9-4E90-905D-0395ABCBF847}"/>
              </a:ext>
            </a:extLst>
          </p:cNvPr>
          <p:cNvSpPr>
            <a:spLocks noGrp="1"/>
          </p:cNvSpPr>
          <p:nvPr>
            <p:ph type="pic" sz="quarter" idx="19" hasCustomPrompt="1"/>
          </p:nvPr>
        </p:nvSpPr>
        <p:spPr>
          <a:xfrm>
            <a:off x="7442037" y="1448133"/>
            <a:ext cx="1255566" cy="906271"/>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11" name="Text Placeholder 7">
            <a:extLst>
              <a:ext uri="{FF2B5EF4-FFF2-40B4-BE49-F238E27FC236}">
                <a16:creationId xmlns:a16="http://schemas.microsoft.com/office/drawing/2014/main" id="{F0724C32-D205-4ED8-BBDA-6FE2B95DFC44}"/>
              </a:ext>
            </a:extLst>
          </p:cNvPr>
          <p:cNvSpPr>
            <a:spLocks noGrp="1"/>
          </p:cNvSpPr>
          <p:nvPr>
            <p:ph type="body" sz="quarter" idx="20" hasCustomPrompt="1"/>
          </p:nvPr>
        </p:nvSpPr>
        <p:spPr>
          <a:xfrm>
            <a:off x="7442038" y="2427734"/>
            <a:ext cx="1262138" cy="728033"/>
          </a:xfrm>
        </p:spPr>
        <p:txBody>
          <a:bodyPr vert="horz" wrap="square" lIns="0" tIns="0" rIns="0" bIns="0" rtlCol="0" anchor="t" anchorCtr="0">
            <a:noAutofit/>
          </a:bodyPr>
          <a:lstStyle>
            <a:lvl1pPr>
              <a:defRPr lang="en-US" sz="1200" i="0" dirty="0" smtClean="0">
                <a:latin typeface="+mj-lt"/>
                <a:ea typeface="Open Sans Light" panose="020B0306030504020204" pitchFamily="34" charset="0"/>
                <a:cs typeface="Open Sans Light" panose="020B0306030504020204" pitchFamily="34" charset="0"/>
              </a:defRPr>
            </a:lvl1pPr>
            <a:lvl2pPr>
              <a:defRPr lang="en-US" sz="1200" baseline="0" dirty="0" smtClean="0">
                <a:solidFill>
                  <a:schemeClr val="accent1"/>
                </a:solidFill>
              </a:defRPr>
            </a:lvl2pPr>
            <a:lvl3pPr marL="0" indent="0">
              <a:buFontTx/>
              <a:buNone/>
              <a:defRPr lang="en-US" sz="1200" dirty="0"/>
            </a:lvl3pPr>
          </a:lstStyle>
          <a:p>
            <a:pPr lvl="0">
              <a:spcAft>
                <a:spcPts val="0"/>
              </a:spcAft>
            </a:pPr>
            <a:r>
              <a:rPr lang="en-US"/>
              <a:t>Name surname</a:t>
            </a:r>
          </a:p>
          <a:p>
            <a:pPr lvl="1">
              <a:spcBef>
                <a:spcPts val="470"/>
              </a:spcBef>
            </a:pPr>
            <a:r>
              <a:rPr lang="en-US"/>
              <a:t>Job title</a:t>
            </a:r>
          </a:p>
          <a:p>
            <a:pPr marL="178902" lvl="2" indent="-178902">
              <a:spcAft>
                <a:spcPts val="0"/>
              </a:spcAft>
            </a:pPr>
            <a:r>
              <a:rPr lang="en-US"/>
              <a:t>Contact details</a:t>
            </a:r>
          </a:p>
        </p:txBody>
      </p:sp>
      <p:sp>
        <p:nvSpPr>
          <p:cNvPr id="14" name="Rectangle 13">
            <a:extLst>
              <a:ext uri="{FF2B5EF4-FFF2-40B4-BE49-F238E27FC236}">
                <a16:creationId xmlns:a16="http://schemas.microsoft.com/office/drawing/2014/main" id="{B8E421B2-C0A2-44B6-B6D2-D389B13F91C8}"/>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5" name="Picture 2">
            <a:extLst>
              <a:ext uri="{FF2B5EF4-FFF2-40B4-BE49-F238E27FC236}">
                <a16:creationId xmlns:a16="http://schemas.microsoft.com/office/drawing/2014/main" id="{E873BA92-C567-443C-A3E7-4B3D577483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31860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V 6">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E909C18-04F6-4F2C-8B20-C21CB597E9B7}"/>
              </a:ext>
            </a:extLst>
          </p:cNvPr>
          <p:cNvSpPr/>
          <p:nvPr userDrawn="1"/>
        </p:nvSpPr>
        <p:spPr bwMode="white">
          <a:xfrm>
            <a:off x="7266154" y="4708075"/>
            <a:ext cx="1694281" cy="5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ctr" anchorCtr="1"/>
          <a:lstStyle/>
          <a:p>
            <a:pPr algn="ctr"/>
            <a:endParaRPr lang="en-GB" sz="700">
              <a:solidFill>
                <a:schemeClr val="tx1"/>
              </a:solidFill>
            </a:endParaRPr>
          </a:p>
        </p:txBody>
      </p:sp>
      <p:sp>
        <p:nvSpPr>
          <p:cNvPr id="4" name="Rectangle 3">
            <a:extLst>
              <a:ext uri="{FF2B5EF4-FFF2-40B4-BE49-F238E27FC236}">
                <a16:creationId xmlns:a16="http://schemas.microsoft.com/office/drawing/2014/main" id="{1BD88704-00AE-4711-B1D0-1C8AF931BB69}"/>
              </a:ext>
            </a:extLst>
          </p:cNvPr>
          <p:cNvSpPr/>
          <p:nvPr userDrawn="1"/>
        </p:nvSpPr>
        <p:spPr bwMode="auto">
          <a:xfrm>
            <a:off x="7434331" y="0"/>
            <a:ext cx="1262138" cy="4751492"/>
          </a:xfrm>
          <a:prstGeom prst="rect">
            <a:avLst/>
          </a:prstGeom>
          <a:solidFill>
            <a:schemeClr val="accent1"/>
          </a:solidFill>
          <a:ln w="9525">
            <a:noFill/>
            <a:round/>
            <a:headEnd/>
            <a:tailEnd/>
          </a:ln>
        </p:spPr>
        <p:txBody>
          <a:bodyPr vert="horz" wrap="square" lIns="0" tIns="0" rIns="0" bIns="0" numCol="1" rtlCol="0" anchor="ctr" anchorCtr="1" compatLnSpc="1">
            <a:prstTxWarp prst="textNoShape">
              <a:avLst/>
            </a:prstTxWarp>
          </a:bodyPr>
          <a:lstStyle/>
          <a:p>
            <a:pPr algn="ctr" defTabSz="536421"/>
            <a:endParaRPr lang="en-GB" sz="700" kern="0">
              <a:solidFill>
                <a:schemeClr val="bg1"/>
              </a:solidFill>
            </a:endParaRPr>
          </a:p>
        </p:txBody>
      </p:sp>
      <p:sp>
        <p:nvSpPr>
          <p:cNvPr id="3" name="Rectangle 2">
            <a:extLst>
              <a:ext uri="{FF2B5EF4-FFF2-40B4-BE49-F238E27FC236}">
                <a16:creationId xmlns:a16="http://schemas.microsoft.com/office/drawing/2014/main" id="{DD57B973-0F2D-4721-BCDA-A52A2A02EECE}"/>
              </a:ext>
            </a:extLst>
          </p:cNvPr>
          <p:cNvSpPr/>
          <p:nvPr userDrawn="1"/>
        </p:nvSpPr>
        <p:spPr bwMode="auto">
          <a:xfrm>
            <a:off x="7528827" y="2019994"/>
            <a:ext cx="1077435" cy="907200"/>
          </a:xfrm>
          <a:prstGeom prst="rect">
            <a:avLst/>
          </a:prstGeom>
          <a:solidFill>
            <a:schemeClr val="bg1"/>
          </a:solidFill>
          <a:ln w="9525">
            <a:noFill/>
            <a:round/>
            <a:headEnd/>
            <a:tailEnd/>
          </a:ln>
        </p:spPr>
        <p:txBody>
          <a:bodyPr vert="horz" wrap="square" lIns="0" tIns="0" rIns="0" bIns="0" numCol="1" rtlCol="0" anchor="ctr" anchorCtr="1" compatLnSpc="1">
            <a:prstTxWarp prst="textNoShape">
              <a:avLst/>
            </a:prstTxWarp>
          </a:bodyPr>
          <a:lstStyle/>
          <a:p>
            <a:pPr algn="ctr" defTabSz="536421"/>
            <a:endParaRPr lang="en-GB" sz="700" kern="0">
              <a:solidFill>
                <a:schemeClr val="bg1"/>
              </a:solidFill>
            </a:endParaRPr>
          </a:p>
        </p:txBody>
      </p:sp>
      <p:sp>
        <p:nvSpPr>
          <p:cNvPr id="2" name="Title 1">
            <a:extLst>
              <a:ext uri="{FF2B5EF4-FFF2-40B4-BE49-F238E27FC236}">
                <a16:creationId xmlns:a16="http://schemas.microsoft.com/office/drawing/2014/main" id="{20383F5E-6B67-489B-A82E-69787BAB19C5}"/>
              </a:ext>
            </a:extLst>
          </p:cNvPr>
          <p:cNvSpPr>
            <a:spLocks noGrp="1"/>
          </p:cNvSpPr>
          <p:nvPr>
            <p:ph type="title"/>
          </p:nvPr>
        </p:nvSpPr>
        <p:spPr>
          <a:xfrm>
            <a:off x="447532" y="441779"/>
            <a:ext cx="6818622" cy="429375"/>
          </a:xfrm>
        </p:spPr>
        <p:txBody>
          <a:bodyPr/>
          <a:lstStyle/>
          <a:p>
            <a:r>
              <a:rPr lang="en-US"/>
              <a:t>Click to edit Master title style</a:t>
            </a:r>
            <a:endParaRPr lang="en-GB"/>
          </a:p>
        </p:txBody>
      </p:sp>
      <p:sp>
        <p:nvSpPr>
          <p:cNvPr id="19" name="Text Placeholder 5">
            <a:extLst>
              <a:ext uri="{FF2B5EF4-FFF2-40B4-BE49-F238E27FC236}">
                <a16:creationId xmlns:a16="http://schemas.microsoft.com/office/drawing/2014/main" id="{57ADBFCA-2FDE-41BB-9DB0-238F785CE6BC}"/>
              </a:ext>
            </a:extLst>
          </p:cNvPr>
          <p:cNvSpPr>
            <a:spLocks noGrp="1"/>
          </p:cNvSpPr>
          <p:nvPr>
            <p:ph type="body" sz="quarter" idx="15"/>
          </p:nvPr>
        </p:nvSpPr>
        <p:spPr>
          <a:xfrm>
            <a:off x="447531" y="1419622"/>
            <a:ext cx="6818622" cy="1296144"/>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5">
            <a:extLst>
              <a:ext uri="{FF2B5EF4-FFF2-40B4-BE49-F238E27FC236}">
                <a16:creationId xmlns:a16="http://schemas.microsoft.com/office/drawing/2014/main" id="{582D2926-6708-4FE4-81EE-DDE665E19F4F}"/>
              </a:ext>
            </a:extLst>
          </p:cNvPr>
          <p:cNvSpPr>
            <a:spLocks noGrp="1"/>
          </p:cNvSpPr>
          <p:nvPr>
            <p:ph type="body" sz="quarter" idx="17" hasCustomPrompt="1"/>
          </p:nvPr>
        </p:nvSpPr>
        <p:spPr>
          <a:xfrm>
            <a:off x="447529" y="3291830"/>
            <a:ext cx="5636639" cy="1080119"/>
          </a:xfrm>
        </p:spPr>
        <p:txBody>
          <a:bodyPr/>
          <a:lstStyle>
            <a:lvl1pPr>
              <a:lnSpc>
                <a:spcPts val="2600"/>
              </a:lnSpc>
              <a:defRPr sz="2000" b="0">
                <a:solidFill>
                  <a:srgbClr val="848286"/>
                </a:solidFill>
              </a:defRPr>
            </a:lvl1pPr>
          </a:lstStyle>
          <a:p>
            <a:pPr lvl="0"/>
            <a:r>
              <a:rPr lang="en-US"/>
              <a:t>Edit Master text styles</a:t>
            </a:r>
          </a:p>
        </p:txBody>
      </p:sp>
      <p:sp>
        <p:nvSpPr>
          <p:cNvPr id="7" name="Text Placeholder 10">
            <a:extLst>
              <a:ext uri="{FF2B5EF4-FFF2-40B4-BE49-F238E27FC236}">
                <a16:creationId xmlns:a16="http://schemas.microsoft.com/office/drawing/2014/main" id="{78449E60-A5E6-4972-8253-1809073D0014}"/>
              </a:ext>
            </a:extLst>
          </p:cNvPr>
          <p:cNvSpPr>
            <a:spLocks noGrp="1"/>
          </p:cNvSpPr>
          <p:nvPr>
            <p:ph type="body" sz="quarter" idx="12"/>
          </p:nvPr>
        </p:nvSpPr>
        <p:spPr>
          <a:xfrm>
            <a:off x="447531" y="843558"/>
            <a:ext cx="6818622" cy="260435"/>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8" name="Text Placeholder 8">
            <a:extLst>
              <a:ext uri="{FF2B5EF4-FFF2-40B4-BE49-F238E27FC236}">
                <a16:creationId xmlns:a16="http://schemas.microsoft.com/office/drawing/2014/main" id="{1947ADB4-6A91-4251-B74A-1F1E24DCE2F2}"/>
              </a:ext>
            </a:extLst>
          </p:cNvPr>
          <p:cNvSpPr txBox="1">
            <a:spLocks/>
          </p:cNvSpPr>
          <p:nvPr userDrawn="1"/>
        </p:nvSpPr>
        <p:spPr>
          <a:xfrm>
            <a:off x="447532" y="2584510"/>
            <a:ext cx="1086621" cy="563304"/>
          </a:xfrm>
          <a:prstGeom prst="rect">
            <a:avLst/>
          </a:prstGeom>
        </p:spPr>
        <p:txBody>
          <a:bodyPr vert="horz" wrap="square" lIns="0" tIns="0" rIns="0" bIns="0" rtlCol="0">
            <a:noAutofit/>
          </a:bodyPr>
          <a:lstStyle>
            <a:lvl1pPr marL="0" indent="0" algn="l" defTabSz="995690" rtl="0" eaLnBrk="1" latinLnBrk="0" hangingPunct="1">
              <a:spcBef>
                <a:spcPts val="0"/>
              </a:spcBef>
              <a:spcAft>
                <a:spcPts val="600"/>
              </a:spcAft>
              <a:buFont typeface="Arial" panose="020B0604020202020204" pitchFamily="34" charset="0"/>
              <a:buNone/>
              <a:defRPr sz="1100" b="1" kern="1200">
                <a:solidFill>
                  <a:schemeClr val="accent1"/>
                </a:solidFill>
                <a:latin typeface="+mn-lt"/>
                <a:ea typeface="+mn-ea"/>
                <a:cs typeface="+mn-cs"/>
              </a:defRPr>
            </a:lvl1pPr>
            <a:lvl2pPr marL="0" indent="0" algn="l" defTabSz="995690" rtl="0" eaLnBrk="1" latinLnBrk="0" hangingPunct="1">
              <a:spcBef>
                <a:spcPts val="0"/>
              </a:spcBef>
              <a:spcAft>
                <a:spcPts val="600"/>
              </a:spcAft>
              <a:buFont typeface="Arial" panose="020B0604020202020204" pitchFamily="34" charset="0"/>
              <a:buNone/>
              <a:defRPr sz="900" kern="1200">
                <a:solidFill>
                  <a:schemeClr val="tx1"/>
                </a:solidFill>
                <a:latin typeface="+mn-lt"/>
                <a:ea typeface="+mn-ea"/>
                <a:cs typeface="+mn-cs"/>
              </a:defRPr>
            </a:lvl2pPr>
            <a:lvl3pPr marL="180975"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3pPr>
            <a:lvl4pPr marL="360000"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spcBef>
                <a:spcPts val="0"/>
              </a:spcBef>
              <a:spcAft>
                <a:spcPts val="600"/>
              </a:spcAft>
              <a:buClr>
                <a:schemeClr val="accent1"/>
              </a:buClr>
              <a:buFont typeface="Arial" panose="020B0604020202020204" pitchFamily="34" charset="0"/>
              <a:buChar char="•"/>
              <a:defRPr sz="900" kern="1200">
                <a:solidFill>
                  <a:schemeClr val="tx1"/>
                </a:solidFill>
                <a:latin typeface="+mn-lt"/>
                <a:ea typeface="+mn-ea"/>
                <a:cs typeface="+mn-cs"/>
              </a:defRPr>
            </a:lvl5pPr>
            <a:lvl6pPr marL="0" indent="0" algn="l" defTabSz="995690" rtl="0" eaLnBrk="1" latinLnBrk="0" hangingPunct="1">
              <a:spcBef>
                <a:spcPts val="0"/>
              </a:spcBef>
              <a:spcAft>
                <a:spcPts val="600"/>
              </a:spcAft>
              <a:buClr>
                <a:schemeClr val="accent1"/>
              </a:buClr>
              <a:buFontTx/>
              <a:buNone/>
              <a:defRPr sz="900" b="1" kern="1200">
                <a:solidFill>
                  <a:schemeClr val="tx1"/>
                </a:solidFill>
                <a:latin typeface="+mj-lt"/>
                <a:ea typeface="+mn-ea"/>
                <a:cs typeface="+mn-cs"/>
              </a:defRPr>
            </a:lvl6pPr>
            <a:lvl7pPr marL="0" indent="0" algn="l" defTabSz="995690" rtl="0" eaLnBrk="1" latinLnBrk="0" hangingPunct="1">
              <a:lnSpc>
                <a:spcPct val="120000"/>
              </a:lnSpc>
              <a:spcBef>
                <a:spcPts val="0"/>
              </a:spcBef>
              <a:spcAft>
                <a:spcPts val="600"/>
              </a:spcAft>
              <a:buClr>
                <a:schemeClr val="bg2"/>
              </a:buClr>
              <a:buFontTx/>
              <a:buNone/>
              <a:defRPr sz="1400" b="0" kern="1200">
                <a:solidFill>
                  <a:schemeClr val="accent1"/>
                </a:solidFill>
                <a:latin typeface="+mj-lt"/>
                <a:ea typeface="+mn-ea"/>
                <a:cs typeface="+mn-cs"/>
              </a:defRPr>
            </a:lvl7pPr>
            <a:lvl8pPr marL="180975" indent="-180975" algn="l" defTabSz="995690" rtl="0" eaLnBrk="1" latinLnBrk="0" hangingPunct="1">
              <a:spcBef>
                <a:spcPts val="0"/>
              </a:spcBef>
              <a:spcAft>
                <a:spcPts val="600"/>
              </a:spcAft>
              <a:buClrTx/>
              <a:buFont typeface="+mj-lt"/>
              <a:buAutoNum type="arabicPeriod"/>
              <a:defRPr sz="900" kern="1200" baseline="0">
                <a:solidFill>
                  <a:schemeClr val="tx1"/>
                </a:solidFill>
                <a:latin typeface="+mn-lt"/>
                <a:ea typeface="+mn-ea"/>
                <a:cs typeface="+mn-cs"/>
              </a:defRPr>
            </a:lvl8pPr>
            <a:lvl9pPr marL="360000" indent="-180975" algn="l" defTabSz="995690" rtl="0" eaLnBrk="1" latinLnBrk="0" hangingPunct="1">
              <a:spcBef>
                <a:spcPts val="0"/>
              </a:spcBef>
              <a:spcAft>
                <a:spcPts val="600"/>
              </a:spcAft>
              <a:buClrTx/>
              <a:buFont typeface="+mj-lt"/>
              <a:buAutoNum type="alphaLcPeriod"/>
              <a:defRPr sz="900" kern="1200" baseline="0">
                <a:solidFill>
                  <a:schemeClr val="tx1"/>
                </a:solidFill>
                <a:latin typeface="+mn-lt"/>
                <a:ea typeface="+mn-ea"/>
                <a:cs typeface="+mn-cs"/>
              </a:defRPr>
            </a:lvl9pPr>
          </a:lstStyle>
          <a:p>
            <a:pPr lvl="1">
              <a:spcAft>
                <a:spcPts val="0"/>
              </a:spcAft>
            </a:pPr>
            <a:r>
              <a:rPr lang="en-US" sz="7500" b="1">
                <a:solidFill>
                  <a:schemeClr val="accent1"/>
                </a:solidFill>
                <a:latin typeface="Times New Roman" panose="02020603050405020304" pitchFamily="18" charset="0"/>
                <a:cs typeface="Times New Roman" panose="02020603050405020304" pitchFamily="18" charset="0"/>
              </a:rPr>
              <a:t>“</a:t>
            </a:r>
            <a:endParaRPr lang="en-GB" sz="7500">
              <a:latin typeface="Times New Roman" panose="02020603050405020304" pitchFamily="18" charset="0"/>
              <a:cs typeface="Times New Roman" panose="02020603050405020304" pitchFamily="18" charset="0"/>
            </a:endParaRPr>
          </a:p>
        </p:txBody>
      </p:sp>
      <p:sp>
        <p:nvSpPr>
          <p:cNvPr id="10" name="Picture Placeholder 3">
            <a:extLst>
              <a:ext uri="{FF2B5EF4-FFF2-40B4-BE49-F238E27FC236}">
                <a16:creationId xmlns:a16="http://schemas.microsoft.com/office/drawing/2014/main" id="{DA0C000E-4CC9-4E90-905D-0395ABCBF847}"/>
              </a:ext>
            </a:extLst>
          </p:cNvPr>
          <p:cNvSpPr>
            <a:spLocks noGrp="1"/>
          </p:cNvSpPr>
          <p:nvPr>
            <p:ph type="pic" sz="quarter" idx="19" hasCustomPrompt="1"/>
          </p:nvPr>
        </p:nvSpPr>
        <p:spPr>
          <a:xfrm>
            <a:off x="7528827" y="2019994"/>
            <a:ext cx="1077435" cy="907200"/>
          </a:xfrm>
          <a:solidFill>
            <a:schemeClr val="bg2">
              <a:lumMod val="20000"/>
              <a:lumOff val="80000"/>
            </a:schemeClr>
          </a:solidFill>
        </p:spPr>
        <p:txBody>
          <a:bodyPr vert="horz" wrap="square" lIns="0" tIns="0" rIns="0" bIns="0" rtlCol="0">
            <a:noAutofit/>
          </a:bodyPr>
          <a:lstStyle>
            <a:lvl1pPr>
              <a:defRPr lang="en-US" sz="700"/>
            </a:lvl1pPr>
          </a:lstStyle>
          <a:p>
            <a:pPr lvl="0"/>
            <a:r>
              <a:rPr lang="en-US"/>
              <a:t> </a:t>
            </a:r>
          </a:p>
        </p:txBody>
      </p:sp>
      <p:sp>
        <p:nvSpPr>
          <p:cNvPr id="11" name="Text Placeholder 7">
            <a:extLst>
              <a:ext uri="{FF2B5EF4-FFF2-40B4-BE49-F238E27FC236}">
                <a16:creationId xmlns:a16="http://schemas.microsoft.com/office/drawing/2014/main" id="{F0724C32-D205-4ED8-BBDA-6FE2B95DFC44}"/>
              </a:ext>
            </a:extLst>
          </p:cNvPr>
          <p:cNvSpPr>
            <a:spLocks noGrp="1"/>
          </p:cNvSpPr>
          <p:nvPr>
            <p:ph type="body" sz="quarter" idx="20" hasCustomPrompt="1"/>
          </p:nvPr>
        </p:nvSpPr>
        <p:spPr>
          <a:xfrm>
            <a:off x="7442038" y="3041049"/>
            <a:ext cx="1262138" cy="754837"/>
          </a:xfrm>
        </p:spPr>
        <p:txBody>
          <a:bodyPr vert="horz" wrap="square" lIns="84521" tIns="0" rIns="84521" bIns="0" rtlCol="0" anchor="t" anchorCtr="0">
            <a:noAutofit/>
          </a:bodyPr>
          <a:lstStyle>
            <a:lvl1pPr>
              <a:defRPr lang="en-US" sz="1200" i="0" dirty="0" smtClean="0">
                <a:solidFill>
                  <a:schemeClr val="bg1"/>
                </a:solidFill>
                <a:latin typeface="+mj-lt"/>
                <a:ea typeface="Open Sans Light" panose="020B0306030504020204" pitchFamily="34" charset="0"/>
                <a:cs typeface="Open Sans Light" panose="020B0306030504020204" pitchFamily="34" charset="0"/>
              </a:defRPr>
            </a:lvl1pPr>
            <a:lvl2pPr>
              <a:defRPr lang="en-US" sz="1200" baseline="0" dirty="0" smtClean="0">
                <a:solidFill>
                  <a:schemeClr val="bg1"/>
                </a:solidFill>
              </a:defRPr>
            </a:lvl2pPr>
            <a:lvl3pPr marL="0" indent="0">
              <a:buFontTx/>
              <a:buNone/>
              <a:defRPr lang="en-US" sz="1200" dirty="0">
                <a:solidFill>
                  <a:schemeClr val="bg1"/>
                </a:solidFill>
              </a:defRPr>
            </a:lvl3pPr>
          </a:lstStyle>
          <a:p>
            <a:pPr lvl="0">
              <a:spcAft>
                <a:spcPts val="0"/>
              </a:spcAft>
            </a:pPr>
            <a:r>
              <a:rPr lang="en-US"/>
              <a:t>Name surname</a:t>
            </a:r>
          </a:p>
          <a:p>
            <a:pPr lvl="1">
              <a:spcBef>
                <a:spcPts val="470"/>
              </a:spcBef>
            </a:pPr>
            <a:r>
              <a:rPr lang="en-US"/>
              <a:t>Job title</a:t>
            </a:r>
          </a:p>
          <a:p>
            <a:pPr marL="178902" lvl="2" indent="-178902">
              <a:spcAft>
                <a:spcPts val="0"/>
              </a:spcAft>
            </a:pPr>
            <a:r>
              <a:rPr lang="en-US"/>
              <a:t>Contact details</a:t>
            </a:r>
          </a:p>
        </p:txBody>
      </p:sp>
      <p:sp>
        <p:nvSpPr>
          <p:cNvPr id="16" name="Picture Placeholder 3">
            <a:extLst>
              <a:ext uri="{FF2B5EF4-FFF2-40B4-BE49-F238E27FC236}">
                <a16:creationId xmlns:a16="http://schemas.microsoft.com/office/drawing/2014/main" id="{D7D69DFC-1C2D-40F3-9E60-797886FE9C54}"/>
              </a:ext>
            </a:extLst>
          </p:cNvPr>
          <p:cNvSpPr>
            <a:spLocks noGrp="1"/>
          </p:cNvSpPr>
          <p:nvPr>
            <p:ph type="pic" sz="quarter" idx="24" hasCustomPrompt="1"/>
          </p:nvPr>
        </p:nvSpPr>
        <p:spPr>
          <a:xfrm>
            <a:off x="7434331" y="1"/>
            <a:ext cx="1262138" cy="1791261"/>
          </a:xfrm>
        </p:spPr>
        <p:txBody>
          <a:bodyPr/>
          <a:lstStyle/>
          <a:p>
            <a:r>
              <a:rPr lang="en-GB"/>
              <a:t> </a:t>
            </a:r>
          </a:p>
        </p:txBody>
      </p:sp>
      <p:sp>
        <p:nvSpPr>
          <p:cNvPr id="23" name="Rectangle 22">
            <a:extLst>
              <a:ext uri="{FF2B5EF4-FFF2-40B4-BE49-F238E27FC236}">
                <a16:creationId xmlns:a16="http://schemas.microsoft.com/office/drawing/2014/main" id="{5A79100C-156B-41A4-883E-10403A59E5F6}"/>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24" name="Picture 2">
            <a:extLst>
              <a:ext uri="{FF2B5EF4-FFF2-40B4-BE49-F238E27FC236}">
                <a16:creationId xmlns:a16="http://schemas.microsoft.com/office/drawing/2014/main" id="{61596748-EFF4-4A14-B098-4D57F3FC5D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66538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59F5F1-EF62-4350-A6A4-B1C5FCF121B6}"/>
              </a:ext>
            </a:extLst>
          </p:cNvPr>
          <p:cNvSpPr/>
          <p:nvPr userDrawn="1"/>
        </p:nvSpPr>
        <p:spPr bwMode="auto">
          <a:xfrm>
            <a:off x="3260447" y="0"/>
            <a:ext cx="5436942" cy="4745013"/>
          </a:xfrm>
          <a:prstGeom prst="rect">
            <a:avLst/>
          </a:prstGeom>
          <a:solidFill>
            <a:schemeClr val="accent6"/>
          </a:solidFill>
          <a:ln w="9525">
            <a:noFill/>
            <a:round/>
            <a:headEnd/>
            <a:tailEnd/>
          </a:ln>
        </p:spPr>
        <p:txBody>
          <a:bodyPr vert="horz" wrap="square" lIns="0" tIns="0" rIns="0" bIns="0" numCol="1" rtlCol="0" anchor="ctr" anchorCtr="1" compatLnSpc="1">
            <a:prstTxWarp prst="textNoShape">
              <a:avLst/>
            </a:prstTxWarp>
          </a:bodyPr>
          <a:lstStyle/>
          <a:p>
            <a:pPr algn="ctr" defTabSz="536421"/>
            <a:endParaRPr lang="en-GB" sz="700" kern="0">
              <a:solidFill>
                <a:schemeClr val="bg1"/>
              </a:solidFill>
            </a:endParaRPr>
          </a:p>
        </p:txBody>
      </p:sp>
      <p:sp>
        <p:nvSpPr>
          <p:cNvPr id="2" name="Title 1">
            <a:extLst>
              <a:ext uri="{FF2B5EF4-FFF2-40B4-BE49-F238E27FC236}">
                <a16:creationId xmlns:a16="http://schemas.microsoft.com/office/drawing/2014/main" id="{20383F5E-6B67-489B-A82E-69787BAB19C5}"/>
              </a:ext>
            </a:extLst>
          </p:cNvPr>
          <p:cNvSpPr>
            <a:spLocks noGrp="1"/>
          </p:cNvSpPr>
          <p:nvPr>
            <p:ph type="title"/>
          </p:nvPr>
        </p:nvSpPr>
        <p:spPr>
          <a:xfrm>
            <a:off x="447533" y="441780"/>
            <a:ext cx="2616304" cy="1337882"/>
          </a:xfrm>
        </p:spPr>
        <p:txBody>
          <a:bodyPr/>
          <a:lstStyle>
            <a:lvl1pPr>
              <a:defRPr sz="2400"/>
            </a:lvl1pPr>
          </a:lstStyle>
          <a:p>
            <a:r>
              <a:rPr lang="en-US"/>
              <a:t>Click to edit Master title style</a:t>
            </a:r>
            <a:endParaRPr lang="en-GB"/>
          </a:p>
        </p:txBody>
      </p:sp>
      <p:sp>
        <p:nvSpPr>
          <p:cNvPr id="19" name="Text Placeholder 5">
            <a:extLst>
              <a:ext uri="{FF2B5EF4-FFF2-40B4-BE49-F238E27FC236}">
                <a16:creationId xmlns:a16="http://schemas.microsoft.com/office/drawing/2014/main" id="{57ADBFCA-2FDE-41BB-9DB0-238F785CE6BC}"/>
              </a:ext>
            </a:extLst>
          </p:cNvPr>
          <p:cNvSpPr>
            <a:spLocks noGrp="1"/>
          </p:cNvSpPr>
          <p:nvPr>
            <p:ph type="body" sz="quarter" idx="15"/>
          </p:nvPr>
        </p:nvSpPr>
        <p:spPr>
          <a:xfrm>
            <a:off x="447532" y="2643757"/>
            <a:ext cx="2616305" cy="1872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5">
            <a:extLst>
              <a:ext uri="{FF2B5EF4-FFF2-40B4-BE49-F238E27FC236}">
                <a16:creationId xmlns:a16="http://schemas.microsoft.com/office/drawing/2014/main" id="{9832801F-C11F-4CA8-8B5C-3B02AA99D0AF}"/>
              </a:ext>
            </a:extLst>
          </p:cNvPr>
          <p:cNvSpPr>
            <a:spLocks noGrp="1"/>
          </p:cNvSpPr>
          <p:nvPr>
            <p:ph type="body" sz="quarter" idx="16" hasCustomPrompt="1"/>
          </p:nvPr>
        </p:nvSpPr>
        <p:spPr>
          <a:xfrm>
            <a:off x="3260447" y="1879266"/>
            <a:ext cx="2616305" cy="2636699"/>
          </a:xfrm>
        </p:spPr>
        <p:txBody>
          <a:bodyPr lIns="84521" rIns="84521"/>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5">
            <a:extLst>
              <a:ext uri="{FF2B5EF4-FFF2-40B4-BE49-F238E27FC236}">
                <a16:creationId xmlns:a16="http://schemas.microsoft.com/office/drawing/2014/main" id="{582D2926-6708-4FE4-81EE-DDE665E19F4F}"/>
              </a:ext>
            </a:extLst>
          </p:cNvPr>
          <p:cNvSpPr>
            <a:spLocks noGrp="1"/>
          </p:cNvSpPr>
          <p:nvPr>
            <p:ph type="body" sz="quarter" idx="17" hasCustomPrompt="1"/>
          </p:nvPr>
        </p:nvSpPr>
        <p:spPr>
          <a:xfrm>
            <a:off x="6073363" y="1879266"/>
            <a:ext cx="2616305" cy="2636699"/>
          </a:xfrm>
        </p:spPr>
        <p:txBody>
          <a:bodyPr lIns="84521" rIns="84521"/>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0">
            <a:extLst>
              <a:ext uri="{FF2B5EF4-FFF2-40B4-BE49-F238E27FC236}">
                <a16:creationId xmlns:a16="http://schemas.microsoft.com/office/drawing/2014/main" id="{78449E60-A5E6-4972-8253-1809073D0014}"/>
              </a:ext>
            </a:extLst>
          </p:cNvPr>
          <p:cNvSpPr>
            <a:spLocks noGrp="1"/>
          </p:cNvSpPr>
          <p:nvPr>
            <p:ph type="body" sz="quarter" idx="12"/>
          </p:nvPr>
        </p:nvSpPr>
        <p:spPr>
          <a:xfrm>
            <a:off x="447532" y="1879267"/>
            <a:ext cx="2616304" cy="493239"/>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8" name="Picture Placeholder 2">
            <a:extLst>
              <a:ext uri="{FF2B5EF4-FFF2-40B4-BE49-F238E27FC236}">
                <a16:creationId xmlns:a16="http://schemas.microsoft.com/office/drawing/2014/main" id="{436D8852-9DD9-4F18-A4EA-B32891B6B2D5}"/>
              </a:ext>
            </a:extLst>
          </p:cNvPr>
          <p:cNvSpPr>
            <a:spLocks noGrp="1"/>
          </p:cNvSpPr>
          <p:nvPr>
            <p:ph type="pic" sz="quarter" idx="18" hasCustomPrompt="1"/>
          </p:nvPr>
        </p:nvSpPr>
        <p:spPr>
          <a:xfrm>
            <a:off x="3260447" y="0"/>
            <a:ext cx="5436942" cy="904904"/>
          </a:xfrm>
        </p:spPr>
        <p:txBody>
          <a:bodyPr/>
          <a:lstStyle/>
          <a:p>
            <a:r>
              <a:rPr lang="en-GB"/>
              <a:t> </a:t>
            </a:r>
          </a:p>
        </p:txBody>
      </p:sp>
      <p:sp>
        <p:nvSpPr>
          <p:cNvPr id="9" name="Rectangle 8">
            <a:extLst>
              <a:ext uri="{FF2B5EF4-FFF2-40B4-BE49-F238E27FC236}">
                <a16:creationId xmlns:a16="http://schemas.microsoft.com/office/drawing/2014/main" id="{74909737-806B-44C0-8C09-8E1A40CA255C}"/>
              </a:ext>
            </a:extLst>
          </p:cNvPr>
          <p:cNvSpPr/>
          <p:nvPr userDrawn="1"/>
        </p:nvSpPr>
        <p:spPr bwMode="auto">
          <a:xfrm>
            <a:off x="3260447" y="904904"/>
            <a:ext cx="5436942" cy="269376"/>
          </a:xfrm>
          <a:prstGeom prst="rect">
            <a:avLst/>
          </a:prstGeom>
          <a:solidFill>
            <a:schemeClr val="accent1"/>
          </a:solidFill>
          <a:ln w="9525">
            <a:noFill/>
            <a:round/>
            <a:headEnd/>
            <a:tailEnd/>
          </a:ln>
        </p:spPr>
        <p:txBody>
          <a:bodyPr vert="horz" wrap="square" lIns="84521" tIns="0" rIns="84521" bIns="0" numCol="1" rtlCol="0" anchor="ctr" anchorCtr="1" compatLnSpc="1">
            <a:prstTxWarp prst="textNoShape">
              <a:avLst/>
            </a:prstTxWarp>
          </a:bodyPr>
          <a:lstStyle/>
          <a:p>
            <a:pPr algn="ctr" defTabSz="536421"/>
            <a:endParaRPr lang="en-GB" sz="700" kern="0">
              <a:solidFill>
                <a:schemeClr val="bg1"/>
              </a:solidFill>
            </a:endParaRPr>
          </a:p>
        </p:txBody>
      </p:sp>
      <p:sp>
        <p:nvSpPr>
          <p:cNvPr id="10" name="Text Placeholder 5">
            <a:extLst>
              <a:ext uri="{FF2B5EF4-FFF2-40B4-BE49-F238E27FC236}">
                <a16:creationId xmlns:a16="http://schemas.microsoft.com/office/drawing/2014/main" id="{953BA1CA-A1DF-474D-AFF2-EA3DFF61FF0A}"/>
              </a:ext>
            </a:extLst>
          </p:cNvPr>
          <p:cNvSpPr>
            <a:spLocks noGrp="1"/>
          </p:cNvSpPr>
          <p:nvPr>
            <p:ph type="body" sz="quarter" idx="19" hasCustomPrompt="1"/>
          </p:nvPr>
        </p:nvSpPr>
        <p:spPr>
          <a:xfrm>
            <a:off x="3260446" y="1174281"/>
            <a:ext cx="5429221" cy="461365"/>
          </a:xfrm>
        </p:spPr>
        <p:txBody>
          <a:bodyPr lIns="84521" tIns="56347" rIns="84521"/>
          <a:lstStyle>
            <a:lvl1pPr>
              <a:defRPr b="0"/>
            </a:lvl1pPr>
            <a:lvl2pPr>
              <a:defRPr b="0"/>
            </a:lvl2pPr>
            <a:lvl3pPr>
              <a:defRPr b="0"/>
            </a:lvl3pPr>
            <a:lvl4pPr>
              <a:defRPr b="0"/>
            </a:lvl4pPr>
            <a:lvl5pPr>
              <a:defRPr b="0"/>
            </a:lvl5pPr>
          </a:lstStyle>
          <a:p>
            <a:pPr lvl="0"/>
            <a:r>
              <a:rPr lang="en-US"/>
              <a:t>Edit Master text styles</a:t>
            </a:r>
            <a:endParaRPr lang="en-GB"/>
          </a:p>
        </p:txBody>
      </p:sp>
      <p:sp>
        <p:nvSpPr>
          <p:cNvPr id="5" name="Text Placeholder 4">
            <a:extLst>
              <a:ext uri="{FF2B5EF4-FFF2-40B4-BE49-F238E27FC236}">
                <a16:creationId xmlns:a16="http://schemas.microsoft.com/office/drawing/2014/main" id="{EFB9E5C7-C7B9-4C71-BB21-7BCA4DDC9362}"/>
              </a:ext>
            </a:extLst>
          </p:cNvPr>
          <p:cNvSpPr>
            <a:spLocks noGrp="1"/>
          </p:cNvSpPr>
          <p:nvPr>
            <p:ph type="body" sz="quarter" idx="20"/>
          </p:nvPr>
        </p:nvSpPr>
        <p:spPr>
          <a:xfrm>
            <a:off x="3260672" y="904945"/>
            <a:ext cx="5436717" cy="269376"/>
          </a:xfrm>
        </p:spPr>
        <p:txBody>
          <a:bodyPr lIns="84521" tIns="56347" rIns="84521" bIns="56347" anchor="ctr" anchorCtr="0"/>
          <a:lstStyle>
            <a:lvl1pPr>
              <a:defRPr sz="1600" b="0">
                <a:solidFill>
                  <a:schemeClr val="bg1"/>
                </a:solidFill>
              </a:defRPr>
            </a:lvl1pPr>
          </a:lstStyle>
          <a:p>
            <a:pPr lvl="0"/>
            <a:r>
              <a:rPr lang="en-US"/>
              <a:t>Click to edit Master text styles</a:t>
            </a:r>
          </a:p>
        </p:txBody>
      </p:sp>
      <p:sp>
        <p:nvSpPr>
          <p:cNvPr id="12" name="Rectangle 11">
            <a:extLst>
              <a:ext uri="{FF2B5EF4-FFF2-40B4-BE49-F238E27FC236}">
                <a16:creationId xmlns:a16="http://schemas.microsoft.com/office/drawing/2014/main" id="{D8CCD83B-C949-464F-94ED-C13C2C3B6B54}"/>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3" name="Picture 2">
            <a:extLst>
              <a:ext uri="{FF2B5EF4-FFF2-40B4-BE49-F238E27FC236}">
                <a16:creationId xmlns:a16="http://schemas.microsoft.com/office/drawing/2014/main" id="{D568E2E6-06CE-4775-8D9A-B9958D8092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62498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59F5F1-EF62-4350-A6A4-B1C5FCF121B6}"/>
              </a:ext>
            </a:extLst>
          </p:cNvPr>
          <p:cNvSpPr/>
          <p:nvPr userDrawn="1"/>
        </p:nvSpPr>
        <p:spPr bwMode="auto">
          <a:xfrm>
            <a:off x="6073040" y="0"/>
            <a:ext cx="2616627" cy="4745013"/>
          </a:xfrm>
          <a:prstGeom prst="rect">
            <a:avLst/>
          </a:prstGeom>
          <a:solidFill>
            <a:schemeClr val="accent6"/>
          </a:solidFill>
          <a:ln w="9525">
            <a:noFill/>
            <a:round/>
            <a:headEnd/>
            <a:tailEnd/>
          </a:ln>
        </p:spPr>
        <p:txBody>
          <a:bodyPr vert="horz" wrap="square" lIns="0" tIns="0" rIns="0" bIns="0" numCol="1" rtlCol="0" anchor="ctr" anchorCtr="1" compatLnSpc="1">
            <a:prstTxWarp prst="textNoShape">
              <a:avLst/>
            </a:prstTxWarp>
          </a:bodyPr>
          <a:lstStyle/>
          <a:p>
            <a:pPr algn="ctr" defTabSz="536421"/>
            <a:endParaRPr lang="en-GB" sz="700" kern="0">
              <a:solidFill>
                <a:schemeClr val="bg1"/>
              </a:solidFill>
            </a:endParaRPr>
          </a:p>
        </p:txBody>
      </p:sp>
      <p:sp>
        <p:nvSpPr>
          <p:cNvPr id="2" name="Title 1">
            <a:extLst>
              <a:ext uri="{FF2B5EF4-FFF2-40B4-BE49-F238E27FC236}">
                <a16:creationId xmlns:a16="http://schemas.microsoft.com/office/drawing/2014/main" id="{20383F5E-6B67-489B-A82E-69787BAB19C5}"/>
              </a:ext>
            </a:extLst>
          </p:cNvPr>
          <p:cNvSpPr>
            <a:spLocks noGrp="1"/>
          </p:cNvSpPr>
          <p:nvPr>
            <p:ph type="title"/>
          </p:nvPr>
        </p:nvSpPr>
        <p:spPr>
          <a:xfrm>
            <a:off x="447533" y="441780"/>
            <a:ext cx="5429218" cy="293108"/>
          </a:xfrm>
        </p:spPr>
        <p:txBody>
          <a:bodyPr/>
          <a:lstStyle/>
          <a:p>
            <a:r>
              <a:rPr lang="en-US"/>
              <a:t>Click to edit Master title style</a:t>
            </a:r>
            <a:endParaRPr lang="en-GB"/>
          </a:p>
        </p:txBody>
      </p:sp>
      <p:sp>
        <p:nvSpPr>
          <p:cNvPr id="19" name="Text Placeholder 5">
            <a:extLst>
              <a:ext uri="{FF2B5EF4-FFF2-40B4-BE49-F238E27FC236}">
                <a16:creationId xmlns:a16="http://schemas.microsoft.com/office/drawing/2014/main" id="{57ADBFCA-2FDE-41BB-9DB0-238F785CE6BC}"/>
              </a:ext>
            </a:extLst>
          </p:cNvPr>
          <p:cNvSpPr>
            <a:spLocks noGrp="1"/>
          </p:cNvSpPr>
          <p:nvPr>
            <p:ph type="body" sz="quarter" idx="15"/>
          </p:nvPr>
        </p:nvSpPr>
        <p:spPr>
          <a:xfrm>
            <a:off x="447532" y="1414653"/>
            <a:ext cx="2616305" cy="247294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5">
            <a:extLst>
              <a:ext uri="{FF2B5EF4-FFF2-40B4-BE49-F238E27FC236}">
                <a16:creationId xmlns:a16="http://schemas.microsoft.com/office/drawing/2014/main" id="{9832801F-C11F-4CA8-8B5C-3B02AA99D0AF}"/>
              </a:ext>
            </a:extLst>
          </p:cNvPr>
          <p:cNvSpPr>
            <a:spLocks noGrp="1"/>
          </p:cNvSpPr>
          <p:nvPr>
            <p:ph type="body" sz="quarter" idx="16" hasCustomPrompt="1"/>
          </p:nvPr>
        </p:nvSpPr>
        <p:spPr>
          <a:xfrm>
            <a:off x="3260447" y="1414653"/>
            <a:ext cx="2616305" cy="2472940"/>
          </a:xfrm>
        </p:spPr>
        <p:txBody>
          <a:bodyPr vert="horz" wrap="square" lIns="0" tIns="0" rIns="0" bIns="0" rtlCol="0">
            <a:noAutofit/>
          </a:bodyPr>
          <a:lstStyle>
            <a:lvl1pPr>
              <a:defRPr lang="en-US" sz="1600" dirty="0"/>
            </a:lvl1pPr>
            <a:lvl2pPr>
              <a:defRPr lang="en-US" sz="1400" dirty="0"/>
            </a:lvl2pPr>
            <a:lvl3pPr>
              <a:defRPr lang="en-US" sz="1400" dirty="0"/>
            </a:lvl3pPr>
            <a:lvl4pPr>
              <a:defRPr lang="en-US" sz="1400" dirty="0"/>
            </a:lvl4pPr>
            <a:lvl5pPr>
              <a:defRPr lang="en-GB" sz="14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5">
            <a:extLst>
              <a:ext uri="{FF2B5EF4-FFF2-40B4-BE49-F238E27FC236}">
                <a16:creationId xmlns:a16="http://schemas.microsoft.com/office/drawing/2014/main" id="{582D2926-6708-4FE4-81EE-DDE665E19F4F}"/>
              </a:ext>
            </a:extLst>
          </p:cNvPr>
          <p:cNvSpPr>
            <a:spLocks noGrp="1"/>
          </p:cNvSpPr>
          <p:nvPr>
            <p:ph type="body" sz="quarter" idx="17" hasCustomPrompt="1"/>
          </p:nvPr>
        </p:nvSpPr>
        <p:spPr>
          <a:xfrm>
            <a:off x="6073363" y="2211710"/>
            <a:ext cx="2616305" cy="2376264"/>
          </a:xfrm>
        </p:spPr>
        <p:txBody>
          <a:bodyPr lIns="84521" rIns="84521"/>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0">
            <a:extLst>
              <a:ext uri="{FF2B5EF4-FFF2-40B4-BE49-F238E27FC236}">
                <a16:creationId xmlns:a16="http://schemas.microsoft.com/office/drawing/2014/main" id="{78449E60-A5E6-4972-8253-1809073D0014}"/>
              </a:ext>
            </a:extLst>
          </p:cNvPr>
          <p:cNvSpPr>
            <a:spLocks noGrp="1"/>
          </p:cNvSpPr>
          <p:nvPr>
            <p:ph type="body" sz="quarter" idx="12"/>
          </p:nvPr>
        </p:nvSpPr>
        <p:spPr>
          <a:xfrm>
            <a:off x="447532" y="843558"/>
            <a:ext cx="5429218" cy="188427"/>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8" name="Picture Placeholder 2">
            <a:extLst>
              <a:ext uri="{FF2B5EF4-FFF2-40B4-BE49-F238E27FC236}">
                <a16:creationId xmlns:a16="http://schemas.microsoft.com/office/drawing/2014/main" id="{436D8852-9DD9-4F18-A4EA-B32891B6B2D5}"/>
              </a:ext>
            </a:extLst>
          </p:cNvPr>
          <p:cNvSpPr>
            <a:spLocks noGrp="1"/>
          </p:cNvSpPr>
          <p:nvPr>
            <p:ph type="pic" sz="quarter" idx="18" hasCustomPrompt="1"/>
          </p:nvPr>
        </p:nvSpPr>
        <p:spPr>
          <a:xfrm>
            <a:off x="6073040" y="0"/>
            <a:ext cx="2616627" cy="904904"/>
          </a:xfrm>
        </p:spPr>
        <p:txBody>
          <a:bodyPr/>
          <a:lstStyle/>
          <a:p>
            <a:r>
              <a:rPr lang="en-GB"/>
              <a:t> </a:t>
            </a:r>
          </a:p>
        </p:txBody>
      </p:sp>
      <p:sp>
        <p:nvSpPr>
          <p:cNvPr id="9" name="Rectangle 8">
            <a:extLst>
              <a:ext uri="{FF2B5EF4-FFF2-40B4-BE49-F238E27FC236}">
                <a16:creationId xmlns:a16="http://schemas.microsoft.com/office/drawing/2014/main" id="{74909737-806B-44C0-8C09-8E1A40CA255C}"/>
              </a:ext>
            </a:extLst>
          </p:cNvPr>
          <p:cNvSpPr/>
          <p:nvPr userDrawn="1"/>
        </p:nvSpPr>
        <p:spPr bwMode="auto">
          <a:xfrm>
            <a:off x="6073040" y="1414653"/>
            <a:ext cx="2624349" cy="269376"/>
          </a:xfrm>
          <a:prstGeom prst="rect">
            <a:avLst/>
          </a:prstGeom>
          <a:solidFill>
            <a:schemeClr val="accent1"/>
          </a:solidFill>
          <a:ln w="9525">
            <a:noFill/>
            <a:round/>
            <a:headEnd/>
            <a:tailEnd/>
          </a:ln>
        </p:spPr>
        <p:txBody>
          <a:bodyPr vert="horz" wrap="square" lIns="84521" tIns="0" rIns="84521" bIns="0" numCol="1" rtlCol="0" anchor="ctr" anchorCtr="1" compatLnSpc="1">
            <a:prstTxWarp prst="textNoShape">
              <a:avLst/>
            </a:prstTxWarp>
          </a:bodyPr>
          <a:lstStyle/>
          <a:p>
            <a:pPr algn="ctr" defTabSz="536421"/>
            <a:endParaRPr lang="en-GB" sz="700" kern="0">
              <a:solidFill>
                <a:schemeClr val="bg1"/>
              </a:solidFill>
            </a:endParaRPr>
          </a:p>
        </p:txBody>
      </p:sp>
      <p:sp>
        <p:nvSpPr>
          <p:cNvPr id="10" name="Text Placeholder 5">
            <a:extLst>
              <a:ext uri="{FF2B5EF4-FFF2-40B4-BE49-F238E27FC236}">
                <a16:creationId xmlns:a16="http://schemas.microsoft.com/office/drawing/2014/main" id="{953BA1CA-A1DF-474D-AFF2-EA3DFF61FF0A}"/>
              </a:ext>
            </a:extLst>
          </p:cNvPr>
          <p:cNvSpPr>
            <a:spLocks noGrp="1"/>
          </p:cNvSpPr>
          <p:nvPr>
            <p:ph type="body" sz="quarter" idx="19" hasCustomPrompt="1"/>
          </p:nvPr>
        </p:nvSpPr>
        <p:spPr>
          <a:xfrm>
            <a:off x="6073040" y="1684030"/>
            <a:ext cx="2616627" cy="360916"/>
          </a:xfrm>
        </p:spPr>
        <p:txBody>
          <a:bodyPr lIns="84521" tIns="56347" rIns="84521"/>
          <a:lstStyle>
            <a:lvl1pPr>
              <a:defRPr b="0"/>
            </a:lvl1pPr>
            <a:lvl2pPr>
              <a:defRPr b="0"/>
            </a:lvl2pPr>
            <a:lvl3pPr>
              <a:defRPr b="0"/>
            </a:lvl3pPr>
            <a:lvl4pPr>
              <a:defRPr b="0"/>
            </a:lvl4pPr>
            <a:lvl5pPr>
              <a:defRPr b="0"/>
            </a:lvl5pPr>
          </a:lstStyle>
          <a:p>
            <a:pPr lvl="0"/>
            <a:r>
              <a:rPr lang="en-US"/>
              <a:t>Edit Master text styles</a:t>
            </a:r>
            <a:endParaRPr lang="en-GB"/>
          </a:p>
        </p:txBody>
      </p:sp>
      <p:sp>
        <p:nvSpPr>
          <p:cNvPr id="5" name="Text Placeholder 4">
            <a:extLst>
              <a:ext uri="{FF2B5EF4-FFF2-40B4-BE49-F238E27FC236}">
                <a16:creationId xmlns:a16="http://schemas.microsoft.com/office/drawing/2014/main" id="{EFB9E5C7-C7B9-4C71-BB21-7BCA4DDC9362}"/>
              </a:ext>
            </a:extLst>
          </p:cNvPr>
          <p:cNvSpPr>
            <a:spLocks noGrp="1"/>
          </p:cNvSpPr>
          <p:nvPr>
            <p:ph type="body" sz="quarter" idx="20"/>
          </p:nvPr>
        </p:nvSpPr>
        <p:spPr>
          <a:xfrm>
            <a:off x="6073040" y="1414653"/>
            <a:ext cx="2616627" cy="269376"/>
          </a:xfrm>
        </p:spPr>
        <p:txBody>
          <a:bodyPr lIns="84521" tIns="56347" rIns="84521" bIns="56347" anchor="ctr" anchorCtr="0"/>
          <a:lstStyle>
            <a:lvl1pPr>
              <a:defRPr sz="1400" b="0">
                <a:solidFill>
                  <a:schemeClr val="bg1"/>
                </a:solidFill>
              </a:defRPr>
            </a:lvl1pPr>
          </a:lstStyle>
          <a:p>
            <a:pPr lvl="0"/>
            <a:r>
              <a:rPr lang="en-US"/>
              <a:t>Click to edit Master text styles</a:t>
            </a:r>
          </a:p>
        </p:txBody>
      </p:sp>
      <p:sp>
        <p:nvSpPr>
          <p:cNvPr id="12" name="Rectangle 11">
            <a:extLst>
              <a:ext uri="{FF2B5EF4-FFF2-40B4-BE49-F238E27FC236}">
                <a16:creationId xmlns:a16="http://schemas.microsoft.com/office/drawing/2014/main" id="{D8CCD83B-C949-464F-94ED-C13C2C3B6B54}"/>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3" name="Picture 2">
            <a:extLst>
              <a:ext uri="{FF2B5EF4-FFF2-40B4-BE49-F238E27FC236}">
                <a16:creationId xmlns:a16="http://schemas.microsoft.com/office/drawing/2014/main" id="{D568E2E6-06CE-4775-8D9A-B9958D8092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0900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EB7D5-1E81-A348-80E2-DA9697828BC1}" type="datetimeFigureOut">
              <a:rPr lang="en-US"/>
              <a:pPr/>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3F5E-6B67-489B-A82E-69787BAB19C5}"/>
              </a:ext>
            </a:extLst>
          </p:cNvPr>
          <p:cNvSpPr>
            <a:spLocks noGrp="1"/>
          </p:cNvSpPr>
          <p:nvPr>
            <p:ph type="title"/>
          </p:nvPr>
        </p:nvSpPr>
        <p:spPr>
          <a:xfrm>
            <a:off x="447533" y="441780"/>
            <a:ext cx="5429218" cy="293108"/>
          </a:xfrm>
        </p:spPr>
        <p:txBody>
          <a:bodyPr/>
          <a:lstStyle/>
          <a:p>
            <a:r>
              <a:rPr lang="en-US"/>
              <a:t>Click to edit Master title style</a:t>
            </a:r>
            <a:endParaRPr lang="en-GB"/>
          </a:p>
        </p:txBody>
      </p:sp>
      <p:sp>
        <p:nvSpPr>
          <p:cNvPr id="19" name="Text Placeholder 5">
            <a:extLst>
              <a:ext uri="{FF2B5EF4-FFF2-40B4-BE49-F238E27FC236}">
                <a16:creationId xmlns:a16="http://schemas.microsoft.com/office/drawing/2014/main" id="{57ADBFCA-2FDE-41BB-9DB0-238F785CE6BC}"/>
              </a:ext>
            </a:extLst>
          </p:cNvPr>
          <p:cNvSpPr>
            <a:spLocks noGrp="1"/>
          </p:cNvSpPr>
          <p:nvPr>
            <p:ph type="body" sz="quarter" idx="15"/>
          </p:nvPr>
        </p:nvSpPr>
        <p:spPr>
          <a:xfrm>
            <a:off x="447532" y="1296988"/>
            <a:ext cx="2616305" cy="2574034"/>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5">
            <a:extLst>
              <a:ext uri="{FF2B5EF4-FFF2-40B4-BE49-F238E27FC236}">
                <a16:creationId xmlns:a16="http://schemas.microsoft.com/office/drawing/2014/main" id="{9832801F-C11F-4CA8-8B5C-3B02AA99D0AF}"/>
              </a:ext>
            </a:extLst>
          </p:cNvPr>
          <p:cNvSpPr>
            <a:spLocks noGrp="1"/>
          </p:cNvSpPr>
          <p:nvPr>
            <p:ph type="body" sz="quarter" idx="16" hasCustomPrompt="1"/>
          </p:nvPr>
        </p:nvSpPr>
        <p:spPr>
          <a:xfrm>
            <a:off x="3260447" y="1296988"/>
            <a:ext cx="2616305" cy="2574034"/>
          </a:xfrm>
        </p:spPr>
        <p:txBody>
          <a:bodyPr vert="horz" wrap="square" lIns="0" tIns="0" rIns="0" bIns="0" rtlCol="0">
            <a:noAutofit/>
          </a:bodyPr>
          <a:lstStyle>
            <a:lvl1pPr>
              <a:defRPr lang="en-US" sz="1600" dirty="0"/>
            </a:lvl1pPr>
            <a:lvl2pPr>
              <a:defRPr lang="en-US" sz="1400" dirty="0"/>
            </a:lvl2pPr>
            <a:lvl3pPr>
              <a:defRPr lang="en-US" sz="1400" dirty="0"/>
            </a:lvl3pPr>
            <a:lvl4pPr>
              <a:defRPr lang="en-US" sz="1400" dirty="0"/>
            </a:lvl4pPr>
            <a:lvl5pPr>
              <a:defRPr lang="en-GB" sz="14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5">
            <a:extLst>
              <a:ext uri="{FF2B5EF4-FFF2-40B4-BE49-F238E27FC236}">
                <a16:creationId xmlns:a16="http://schemas.microsoft.com/office/drawing/2014/main" id="{582D2926-6708-4FE4-81EE-DDE665E19F4F}"/>
              </a:ext>
            </a:extLst>
          </p:cNvPr>
          <p:cNvSpPr>
            <a:spLocks noGrp="1"/>
          </p:cNvSpPr>
          <p:nvPr>
            <p:ph type="body" sz="quarter" idx="17" hasCustomPrompt="1"/>
          </p:nvPr>
        </p:nvSpPr>
        <p:spPr>
          <a:xfrm>
            <a:off x="6073363" y="2139702"/>
            <a:ext cx="2616305" cy="2160240"/>
          </a:xfrm>
        </p:spPr>
        <p:txBody>
          <a:bodyPr vert="horz" wrap="square" lIns="0" tIns="0" rIns="0" bIns="0" rtlCol="0">
            <a:noAutofit/>
          </a:bodyPr>
          <a:lstStyle>
            <a:lvl1pPr>
              <a:defRPr lang="en-US" sz="1600" dirty="0"/>
            </a:lvl1pPr>
            <a:lvl2pPr>
              <a:defRPr lang="en-US" sz="1400" dirty="0"/>
            </a:lvl2pPr>
            <a:lvl3pPr>
              <a:defRPr lang="en-US" sz="1400" dirty="0"/>
            </a:lvl3pPr>
            <a:lvl4pPr>
              <a:defRPr lang="en-US" sz="1400" dirty="0"/>
            </a:lvl4pPr>
            <a:lvl5pPr>
              <a:defRPr lang="en-GB" sz="14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0">
            <a:extLst>
              <a:ext uri="{FF2B5EF4-FFF2-40B4-BE49-F238E27FC236}">
                <a16:creationId xmlns:a16="http://schemas.microsoft.com/office/drawing/2014/main" id="{78449E60-A5E6-4972-8253-1809073D0014}"/>
              </a:ext>
            </a:extLst>
          </p:cNvPr>
          <p:cNvSpPr>
            <a:spLocks noGrp="1"/>
          </p:cNvSpPr>
          <p:nvPr>
            <p:ph type="body" sz="quarter" idx="12"/>
          </p:nvPr>
        </p:nvSpPr>
        <p:spPr>
          <a:xfrm>
            <a:off x="447532" y="843558"/>
            <a:ext cx="5429218" cy="188427"/>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953BA1CA-A1DF-474D-AFF2-EA3DFF61FF0A}"/>
              </a:ext>
            </a:extLst>
          </p:cNvPr>
          <p:cNvSpPr>
            <a:spLocks noGrp="1"/>
          </p:cNvSpPr>
          <p:nvPr>
            <p:ph type="body" sz="quarter" idx="19" hasCustomPrompt="1"/>
          </p:nvPr>
        </p:nvSpPr>
        <p:spPr>
          <a:xfrm>
            <a:off x="6073040" y="1582030"/>
            <a:ext cx="2616627" cy="252294"/>
          </a:xfrm>
          <a:solidFill>
            <a:schemeClr val="accent6"/>
          </a:solidFill>
        </p:spPr>
        <p:txBody>
          <a:bodyPr lIns="84521" tIns="56347" rIns="84521" bIns="56347">
            <a:spAutoFit/>
          </a:bodyPr>
          <a:lstStyle>
            <a:lvl1pPr>
              <a:defRPr b="1"/>
            </a:lvl1pPr>
            <a:lvl2pPr>
              <a:defRPr b="0"/>
            </a:lvl2pPr>
            <a:lvl3pPr>
              <a:defRPr b="0"/>
            </a:lvl3pPr>
            <a:lvl4pPr>
              <a:defRPr b="0"/>
            </a:lvl4pPr>
            <a:lvl5pPr>
              <a:defRPr b="0"/>
            </a:lvl5pPr>
          </a:lstStyle>
          <a:p>
            <a:pPr lvl="0"/>
            <a:r>
              <a:rPr lang="en-US"/>
              <a:t>Edit Master text styles</a:t>
            </a:r>
            <a:endParaRPr lang="en-GB"/>
          </a:p>
        </p:txBody>
      </p:sp>
      <p:sp>
        <p:nvSpPr>
          <p:cNvPr id="5" name="Text Placeholder 4">
            <a:extLst>
              <a:ext uri="{FF2B5EF4-FFF2-40B4-BE49-F238E27FC236}">
                <a16:creationId xmlns:a16="http://schemas.microsoft.com/office/drawing/2014/main" id="{EFB9E5C7-C7B9-4C71-BB21-7BCA4DDC9362}"/>
              </a:ext>
            </a:extLst>
          </p:cNvPr>
          <p:cNvSpPr>
            <a:spLocks noGrp="1"/>
          </p:cNvSpPr>
          <p:nvPr>
            <p:ph type="body" sz="quarter" idx="20" hasCustomPrompt="1"/>
          </p:nvPr>
        </p:nvSpPr>
        <p:spPr>
          <a:xfrm>
            <a:off x="6073040" y="1296988"/>
            <a:ext cx="2616627" cy="285082"/>
          </a:xfrm>
          <a:solidFill>
            <a:schemeClr val="accent1"/>
          </a:solidFill>
        </p:spPr>
        <p:txBody>
          <a:bodyPr lIns="84521" tIns="56347" rIns="84521" bIns="56347" anchor="ctr" anchorCtr="0"/>
          <a:lstStyle>
            <a:lvl1pPr>
              <a:defRPr sz="1400" b="1">
                <a:solidFill>
                  <a:schemeClr val="bg1"/>
                </a:solidFill>
              </a:defRPr>
            </a:lvl1pPr>
          </a:lstStyle>
          <a:p>
            <a:pPr lvl="0"/>
            <a:r>
              <a:rPr lang="en-US"/>
              <a:t>Click to edit Master text</a:t>
            </a:r>
          </a:p>
        </p:txBody>
      </p:sp>
      <p:sp>
        <p:nvSpPr>
          <p:cNvPr id="9" name="Rectangle 8">
            <a:extLst>
              <a:ext uri="{FF2B5EF4-FFF2-40B4-BE49-F238E27FC236}">
                <a16:creationId xmlns:a16="http://schemas.microsoft.com/office/drawing/2014/main" id="{D8CCD83B-C949-464F-94ED-C13C2C3B6B54}"/>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1" name="Picture 2">
            <a:extLst>
              <a:ext uri="{FF2B5EF4-FFF2-40B4-BE49-F238E27FC236}">
                <a16:creationId xmlns:a16="http://schemas.microsoft.com/office/drawing/2014/main" id="{D568E2E6-06CE-4775-8D9A-B9958D8092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28506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parater 2">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29D8C87-45A4-49EE-A8A4-360482F39F86}"/>
              </a:ext>
            </a:extLst>
          </p:cNvPr>
          <p:cNvSpPr/>
          <p:nvPr userDrawn="1"/>
        </p:nvSpPr>
        <p:spPr bwMode="white">
          <a:xfrm>
            <a:off x="354144" y="4707644"/>
            <a:ext cx="2863216" cy="61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ctr" anchorCtr="1"/>
          <a:lstStyle/>
          <a:p>
            <a:pPr algn="ctr"/>
            <a:endParaRPr lang="en-GB" sz="700">
              <a:solidFill>
                <a:schemeClr val="tx1"/>
              </a:solidFill>
            </a:endParaRPr>
          </a:p>
        </p:txBody>
      </p:sp>
      <p:sp>
        <p:nvSpPr>
          <p:cNvPr id="15" name="Text Placeholder 4">
            <a:extLst>
              <a:ext uri="{FF2B5EF4-FFF2-40B4-BE49-F238E27FC236}">
                <a16:creationId xmlns:a16="http://schemas.microsoft.com/office/drawing/2014/main" id="{BEC20113-A2F5-41A0-A6B0-DB36BF19581A}"/>
              </a:ext>
            </a:extLst>
          </p:cNvPr>
          <p:cNvSpPr>
            <a:spLocks noGrp="1"/>
          </p:cNvSpPr>
          <p:nvPr>
            <p:ph type="body" sz="quarter" idx="19" hasCustomPrompt="1"/>
          </p:nvPr>
        </p:nvSpPr>
        <p:spPr>
          <a:xfrm>
            <a:off x="455574" y="1415529"/>
            <a:ext cx="2625371" cy="3327331"/>
          </a:xfrm>
          <a:solidFill>
            <a:schemeClr val="accent1"/>
          </a:solidFill>
        </p:spPr>
        <p:txBody>
          <a:bodyPr vert="horz" wrap="square" lIns="0" tIns="0" rIns="0" bIns="0" rtlCol="0">
            <a:noAutofit/>
          </a:bodyPr>
          <a:lstStyle>
            <a:lvl1pPr>
              <a:defRPr lang="en-GB" dirty="0">
                <a:solidFill>
                  <a:schemeClr val="accent1"/>
                </a:solidFill>
              </a:defRPr>
            </a:lvl1pPr>
          </a:lstStyle>
          <a:p>
            <a:pPr lvl="0"/>
            <a:r>
              <a:rPr lang="en-GB"/>
              <a:t> </a:t>
            </a:r>
          </a:p>
        </p:txBody>
      </p:sp>
      <p:sp>
        <p:nvSpPr>
          <p:cNvPr id="10" name="Text Placeholder 5">
            <a:extLst>
              <a:ext uri="{FF2B5EF4-FFF2-40B4-BE49-F238E27FC236}">
                <a16:creationId xmlns:a16="http://schemas.microsoft.com/office/drawing/2014/main" id="{1D8D386C-98FB-47DF-840A-A1EBB9E9FBE6}"/>
              </a:ext>
            </a:extLst>
          </p:cNvPr>
          <p:cNvSpPr>
            <a:spLocks noGrp="1"/>
          </p:cNvSpPr>
          <p:nvPr>
            <p:ph type="body" sz="quarter" idx="18"/>
          </p:nvPr>
        </p:nvSpPr>
        <p:spPr>
          <a:xfrm>
            <a:off x="455574" y="2931790"/>
            <a:ext cx="2616305" cy="1656184"/>
          </a:xfrm>
        </p:spPr>
        <p:txBody>
          <a:bodyPr lIns="169042" rIns="169042"/>
          <a:lstStyle>
            <a:lvl1pPr>
              <a:defRPr sz="1600">
                <a:solidFill>
                  <a:schemeClr val="bg1"/>
                </a:solidFill>
              </a:defRPr>
            </a:lvl1pPr>
            <a:lvl2pPr>
              <a:defRPr sz="14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vl6pPr>
              <a:defRPr>
                <a:solidFill>
                  <a:schemeClr val="bg1"/>
                </a:solidFill>
              </a:defRPr>
            </a:lvl6pPr>
            <a:lvl7pPr>
              <a:defRPr>
                <a:solidFill>
                  <a:schemeClr val="bg1"/>
                </a:solidFill>
              </a:defRPr>
            </a:lvl7pPr>
            <a:lvl8pPr marL="0" indent="0">
              <a:buFontTx/>
              <a:buNone/>
              <a:defRPr>
                <a:solidFill>
                  <a:schemeClr val="bg1"/>
                </a:solidFill>
              </a:defRPr>
            </a:lvl8pPr>
            <a:lvl9pPr marL="0" indent="0">
              <a:buFontTx/>
              <a:buNone/>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1A29A74-0D0B-4B7A-A23E-8190DADDC6A7}"/>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3" name="Picture 2">
            <a:extLst>
              <a:ext uri="{FF2B5EF4-FFF2-40B4-BE49-F238E27FC236}">
                <a16:creationId xmlns:a16="http://schemas.microsoft.com/office/drawing/2014/main" id="{D568E2E6-06CE-4775-8D9A-B9958D8092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A28D8450-CB79-4210-A181-3918C1FA2B4F}"/>
              </a:ext>
            </a:extLst>
          </p:cNvPr>
          <p:cNvSpPr>
            <a:spLocks noGrp="1"/>
          </p:cNvSpPr>
          <p:nvPr>
            <p:ph type="title"/>
          </p:nvPr>
        </p:nvSpPr>
        <p:spPr>
          <a:xfrm>
            <a:off x="447532" y="441780"/>
            <a:ext cx="8267497" cy="293108"/>
          </a:xfrm>
        </p:spPr>
        <p:txBody>
          <a:bodyPr/>
          <a:lstStyle/>
          <a:p>
            <a:r>
              <a:rPr lang="en-US"/>
              <a:t>Click to edit Master title style</a:t>
            </a:r>
            <a:endParaRPr lang="en-GB"/>
          </a:p>
        </p:txBody>
      </p:sp>
      <p:sp>
        <p:nvSpPr>
          <p:cNvPr id="16" name="Text Placeholder 10">
            <a:extLst>
              <a:ext uri="{FF2B5EF4-FFF2-40B4-BE49-F238E27FC236}">
                <a16:creationId xmlns:a16="http://schemas.microsoft.com/office/drawing/2014/main" id="{108824A3-3777-4F86-9F1B-A6BAE4DE34D8}"/>
              </a:ext>
            </a:extLst>
          </p:cNvPr>
          <p:cNvSpPr>
            <a:spLocks noGrp="1"/>
          </p:cNvSpPr>
          <p:nvPr>
            <p:ph type="body" sz="quarter" idx="12"/>
          </p:nvPr>
        </p:nvSpPr>
        <p:spPr>
          <a:xfrm>
            <a:off x="447531" y="843558"/>
            <a:ext cx="8267497" cy="188427"/>
          </a:xfrm>
        </p:spPr>
        <p:txBody>
          <a:bodyPr anchor="t">
            <a:noAutofit/>
          </a:bodyPr>
          <a:lstStyle>
            <a:lvl1pPr>
              <a:spcAft>
                <a:spcPts val="0"/>
              </a:spcAft>
              <a:defRPr sz="1600" b="0">
                <a:solidFill>
                  <a:schemeClr val="tx1"/>
                </a:solidFill>
              </a:defRPr>
            </a:lvl1pPr>
            <a:lvl2pPr>
              <a:spcAft>
                <a:spcPts val="0"/>
              </a:spcAft>
              <a:defRPr sz="900">
                <a:solidFill>
                  <a:schemeClr val="accent1"/>
                </a:solidFill>
              </a:defRPr>
            </a:lvl2pPr>
            <a:lvl3pPr marL="0" indent="0">
              <a:spcAft>
                <a:spcPts val="0"/>
              </a:spcAft>
              <a:buFontTx/>
              <a:buNone/>
              <a:defRPr sz="900">
                <a:solidFill>
                  <a:schemeClr val="accent1"/>
                </a:solidFill>
              </a:defRPr>
            </a:lvl3pPr>
            <a:lvl4pPr marL="0" indent="0">
              <a:spcAft>
                <a:spcPts val="0"/>
              </a:spcAft>
              <a:buFontTx/>
              <a:buNone/>
              <a:defRPr sz="900">
                <a:solidFill>
                  <a:schemeClr val="accent1"/>
                </a:solidFill>
              </a:defRPr>
            </a:lvl4pPr>
            <a:lvl5pPr marL="0" indent="0">
              <a:spcAft>
                <a:spcPts val="0"/>
              </a:spcAft>
              <a:buFontTx/>
              <a:buNone/>
              <a:defRPr sz="900">
                <a:solidFill>
                  <a:schemeClr val="accent1"/>
                </a:solidFill>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DF4EE46C-562E-4EEB-8FF4-B0254C7AF534}"/>
              </a:ext>
            </a:extLst>
          </p:cNvPr>
          <p:cNvSpPr>
            <a:spLocks noGrp="1"/>
          </p:cNvSpPr>
          <p:nvPr>
            <p:ph type="pic" sz="quarter" idx="15" hasCustomPrompt="1"/>
          </p:nvPr>
        </p:nvSpPr>
        <p:spPr>
          <a:xfrm>
            <a:off x="446613" y="1415530"/>
            <a:ext cx="2634332" cy="1516260"/>
          </a:xfrm>
        </p:spPr>
        <p:txBody>
          <a:bodyPr/>
          <a:lstStyle/>
          <a:p>
            <a:r>
              <a:rPr lang="en-GB"/>
              <a:t> </a:t>
            </a:r>
          </a:p>
        </p:txBody>
      </p:sp>
      <p:sp>
        <p:nvSpPr>
          <p:cNvPr id="19" name="Text Placeholder 5">
            <a:extLst>
              <a:ext uri="{FF2B5EF4-FFF2-40B4-BE49-F238E27FC236}">
                <a16:creationId xmlns:a16="http://schemas.microsoft.com/office/drawing/2014/main" id="{9E6F7274-328E-4329-B713-C10F19E23970}"/>
              </a:ext>
            </a:extLst>
          </p:cNvPr>
          <p:cNvSpPr>
            <a:spLocks noGrp="1"/>
          </p:cNvSpPr>
          <p:nvPr>
            <p:ph type="body" sz="quarter" idx="16"/>
          </p:nvPr>
        </p:nvSpPr>
        <p:spPr>
          <a:xfrm>
            <a:off x="3260447" y="2355726"/>
            <a:ext cx="2616305" cy="2088232"/>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5">
            <a:extLst>
              <a:ext uri="{FF2B5EF4-FFF2-40B4-BE49-F238E27FC236}">
                <a16:creationId xmlns:a16="http://schemas.microsoft.com/office/drawing/2014/main" id="{E2BE69E6-A866-4D82-9F84-5B3C897714CB}"/>
              </a:ext>
            </a:extLst>
          </p:cNvPr>
          <p:cNvSpPr>
            <a:spLocks noGrp="1"/>
          </p:cNvSpPr>
          <p:nvPr>
            <p:ph type="body" sz="quarter" idx="20"/>
          </p:nvPr>
        </p:nvSpPr>
        <p:spPr>
          <a:xfrm>
            <a:off x="6073363" y="2355726"/>
            <a:ext cx="2616305" cy="2088232"/>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5">
            <a:extLst>
              <a:ext uri="{FF2B5EF4-FFF2-40B4-BE49-F238E27FC236}">
                <a16:creationId xmlns:a16="http://schemas.microsoft.com/office/drawing/2014/main" id="{6E7D8B40-0FEF-4606-8998-F403BAAB8EF2}"/>
              </a:ext>
            </a:extLst>
          </p:cNvPr>
          <p:cNvSpPr>
            <a:spLocks noGrp="1"/>
          </p:cNvSpPr>
          <p:nvPr>
            <p:ph type="body" sz="quarter" idx="22"/>
          </p:nvPr>
        </p:nvSpPr>
        <p:spPr>
          <a:xfrm>
            <a:off x="3260446" y="1415530"/>
            <a:ext cx="5437158" cy="364132"/>
          </a:xfrm>
        </p:spPr>
        <p:txBody>
          <a:bodyPr/>
          <a:lstStyle>
            <a:lvl1pPr>
              <a:defRPr/>
            </a:lvl1pPr>
          </a:lstStyle>
          <a:p>
            <a:pPr lvl="0"/>
            <a:r>
              <a:rPr lang="en-US"/>
              <a:t>Click to edit Master text styles</a:t>
            </a:r>
          </a:p>
        </p:txBody>
      </p:sp>
    </p:spTree>
    <p:extLst>
      <p:ext uri="{BB962C8B-B14F-4D97-AF65-F5344CB8AC3E}">
        <p14:creationId xmlns:p14="http://schemas.microsoft.com/office/powerpoint/2010/main" val="2766891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page with Image 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4EE46C-562E-4EEB-8FF4-B0254C7AF534}"/>
              </a:ext>
            </a:extLst>
          </p:cNvPr>
          <p:cNvSpPr>
            <a:spLocks noGrp="1"/>
          </p:cNvSpPr>
          <p:nvPr>
            <p:ph type="pic" sz="quarter" idx="15" hasCustomPrompt="1"/>
          </p:nvPr>
        </p:nvSpPr>
        <p:spPr>
          <a:xfrm>
            <a:off x="0" y="0"/>
            <a:ext cx="9144000" cy="5143500"/>
          </a:xfrm>
        </p:spPr>
        <p:txBody>
          <a:bodyPr/>
          <a:lstStyle/>
          <a:p>
            <a:r>
              <a:rPr lang="en-GB"/>
              <a:t> </a:t>
            </a:r>
          </a:p>
        </p:txBody>
      </p:sp>
      <p:sp>
        <p:nvSpPr>
          <p:cNvPr id="8" name="Text Placeholder 7">
            <a:extLst>
              <a:ext uri="{FF2B5EF4-FFF2-40B4-BE49-F238E27FC236}">
                <a16:creationId xmlns:a16="http://schemas.microsoft.com/office/drawing/2014/main" id="{4F574843-971D-4638-99FA-23AB91381BA0}"/>
              </a:ext>
            </a:extLst>
          </p:cNvPr>
          <p:cNvSpPr>
            <a:spLocks noGrp="1"/>
          </p:cNvSpPr>
          <p:nvPr>
            <p:ph type="body" sz="quarter" idx="16" hasCustomPrompt="1"/>
          </p:nvPr>
        </p:nvSpPr>
        <p:spPr>
          <a:xfrm>
            <a:off x="323357" y="0"/>
            <a:ext cx="3817621" cy="5143500"/>
          </a:xfrm>
          <a:solidFill>
            <a:schemeClr val="accent1">
              <a:alpha val="75000"/>
            </a:schemeClr>
          </a:solidFill>
        </p:spPr>
        <p:txBody>
          <a:bodyPr vert="horz" wrap="square" lIns="0" tIns="0" rIns="0" bIns="0" rtlCol="0">
            <a:noAutofit/>
          </a:bodyPr>
          <a:lstStyle>
            <a:lvl1pPr>
              <a:defRPr lang="en-GB" dirty="0"/>
            </a:lvl1pPr>
          </a:lstStyle>
          <a:p>
            <a:pPr lvl="0"/>
            <a:r>
              <a:rPr lang="en-US"/>
              <a:t> </a:t>
            </a:r>
            <a:endParaRPr lang="en-GB"/>
          </a:p>
        </p:txBody>
      </p:sp>
      <p:sp>
        <p:nvSpPr>
          <p:cNvPr id="11" name="CoverTitle">
            <a:extLst>
              <a:ext uri="{FF2B5EF4-FFF2-40B4-BE49-F238E27FC236}">
                <a16:creationId xmlns:a16="http://schemas.microsoft.com/office/drawing/2014/main" id="{E7C7A04A-46CB-4AF8-851F-8553BD3B6D21}"/>
              </a:ext>
            </a:extLst>
          </p:cNvPr>
          <p:cNvSpPr>
            <a:spLocks noGrp="1"/>
          </p:cNvSpPr>
          <p:nvPr>
            <p:ph type="body" sz="quarter" idx="11" hasCustomPrompt="1"/>
          </p:nvPr>
        </p:nvSpPr>
        <p:spPr>
          <a:xfrm>
            <a:off x="666328" y="2790096"/>
            <a:ext cx="3052785" cy="718145"/>
          </a:xfrm>
        </p:spPr>
        <p:txBody>
          <a:bodyPr wrap="square" anchor="t">
            <a:spAutoFit/>
          </a:bodyPr>
          <a:lstStyle>
            <a:lvl1pPr>
              <a:lnSpc>
                <a:spcPts val="2800"/>
              </a:lnSpc>
              <a:spcAft>
                <a:spcPts val="0"/>
              </a:spcAft>
              <a:defRPr sz="2400" b="0">
                <a:solidFill>
                  <a:schemeClr val="bg1"/>
                </a:solidFill>
              </a:defRPr>
            </a:lvl1pPr>
            <a:lvl2pPr>
              <a:defRPr sz="1300">
                <a:solidFill>
                  <a:schemeClr val="accent1"/>
                </a:solidFill>
              </a:defRPr>
            </a:lvl2pPr>
            <a:lvl3pPr marL="0" indent="0">
              <a:buFontTx/>
              <a:buNone/>
              <a:defRPr sz="1300">
                <a:solidFill>
                  <a:schemeClr val="accent1"/>
                </a:solidFill>
              </a:defRPr>
            </a:lvl3pPr>
            <a:lvl4pPr marL="0" indent="0">
              <a:buFontTx/>
              <a:buNone/>
              <a:defRPr sz="1300">
                <a:solidFill>
                  <a:schemeClr val="accent1"/>
                </a:solidFill>
              </a:defRPr>
            </a:lvl4pPr>
            <a:lvl5pPr marL="0" indent="0">
              <a:buFontTx/>
              <a:buNone/>
              <a:defRPr sz="1300">
                <a:solidFill>
                  <a:schemeClr val="accent1"/>
                </a:solidFill>
              </a:defRPr>
            </a:lvl5pPr>
          </a:lstStyle>
          <a:p>
            <a:pPr lvl="0"/>
            <a:r>
              <a:rPr lang="en-US"/>
              <a:t>Title line 1</a:t>
            </a:r>
          </a:p>
          <a:p>
            <a:pPr lvl="0"/>
            <a:r>
              <a:rPr lang="en-US"/>
              <a:t>Title line 2</a:t>
            </a:r>
          </a:p>
        </p:txBody>
      </p:sp>
      <p:sp>
        <p:nvSpPr>
          <p:cNvPr id="14" name="CoverSubtitle">
            <a:extLst>
              <a:ext uri="{FF2B5EF4-FFF2-40B4-BE49-F238E27FC236}">
                <a16:creationId xmlns:a16="http://schemas.microsoft.com/office/drawing/2014/main" id="{4145FA21-830B-42FF-8F20-A8C02084F4F6}"/>
              </a:ext>
            </a:extLst>
          </p:cNvPr>
          <p:cNvSpPr>
            <a:spLocks noGrp="1"/>
          </p:cNvSpPr>
          <p:nvPr>
            <p:ph type="body" sz="quarter" idx="12" hasCustomPrompt="1"/>
          </p:nvPr>
        </p:nvSpPr>
        <p:spPr>
          <a:xfrm>
            <a:off x="666328" y="3723054"/>
            <a:ext cx="3052785" cy="785793"/>
          </a:xfrm>
        </p:spPr>
        <p:txBody>
          <a:bodyPr wrap="square">
            <a:spAutoFit/>
          </a:bodyPr>
          <a:lstStyle>
            <a:lvl1pPr>
              <a:defRPr sz="2000" b="0">
                <a:solidFill>
                  <a:schemeClr val="bg1"/>
                </a:solidFill>
              </a:defRPr>
            </a:lvl1pPr>
            <a:lvl2pPr>
              <a:defRPr sz="1600">
                <a:solidFill>
                  <a:schemeClr val="bg1"/>
                </a:solidFill>
              </a:defRPr>
            </a:lvl2pPr>
            <a:lvl3pPr marL="0" indent="0">
              <a:buFontTx/>
              <a:buNone/>
              <a:defRPr sz="1100">
                <a:solidFill>
                  <a:schemeClr val="tx2"/>
                </a:solidFill>
              </a:defRPr>
            </a:lvl3pPr>
            <a:lvl4pPr marL="0" indent="0">
              <a:buFontTx/>
              <a:buNone/>
              <a:defRPr sz="1100">
                <a:solidFill>
                  <a:schemeClr val="tx2"/>
                </a:solidFill>
              </a:defRPr>
            </a:lvl4pPr>
            <a:lvl5pPr marL="0" indent="0">
              <a:buFontTx/>
              <a:buNone/>
              <a:defRPr sz="1100">
                <a:solidFill>
                  <a:schemeClr val="tx2"/>
                </a:solidFill>
              </a:defRPr>
            </a:lvl5pPr>
          </a:lstStyle>
          <a:p>
            <a:pPr lvl="0"/>
            <a:r>
              <a:rPr lang="en-US"/>
              <a:t>Subtitle</a:t>
            </a:r>
          </a:p>
          <a:p>
            <a:pPr lvl="1"/>
            <a:r>
              <a:rPr lang="en-US"/>
              <a:t>Date </a:t>
            </a:r>
          </a:p>
        </p:txBody>
      </p:sp>
      <p:sp>
        <p:nvSpPr>
          <p:cNvPr id="13" name="Text Placeholder 12">
            <a:extLst>
              <a:ext uri="{FF2B5EF4-FFF2-40B4-BE49-F238E27FC236}">
                <a16:creationId xmlns:a16="http://schemas.microsoft.com/office/drawing/2014/main" id="{B1EA50F4-F616-4573-9457-6424BCD3E829}"/>
              </a:ext>
            </a:extLst>
          </p:cNvPr>
          <p:cNvSpPr>
            <a:spLocks noGrp="1"/>
          </p:cNvSpPr>
          <p:nvPr>
            <p:ph type="body" sz="quarter" idx="17" hasCustomPrompt="1"/>
          </p:nvPr>
        </p:nvSpPr>
        <p:spPr>
          <a:xfrm>
            <a:off x="666475" y="2559506"/>
            <a:ext cx="3052454" cy="24489"/>
          </a:xfrm>
          <a:solidFill>
            <a:schemeClr val="bg1"/>
          </a:solidFill>
        </p:spPr>
        <p:txBody>
          <a:bodyPr/>
          <a:lstStyle/>
          <a:p>
            <a:pPr lvl="0"/>
            <a:r>
              <a:rPr lang="en-GB"/>
              <a:t> </a:t>
            </a:r>
          </a:p>
        </p:txBody>
      </p:sp>
      <p:sp>
        <p:nvSpPr>
          <p:cNvPr id="2" name="Rectangle 1">
            <a:extLst>
              <a:ext uri="{FF2B5EF4-FFF2-40B4-BE49-F238E27FC236}">
                <a16:creationId xmlns:a16="http://schemas.microsoft.com/office/drawing/2014/main" id="{755F6DD2-947D-4D6B-8D98-119A995F88D8}"/>
              </a:ext>
            </a:extLst>
          </p:cNvPr>
          <p:cNvSpPr/>
          <p:nvPr userDrawn="1"/>
        </p:nvSpPr>
        <p:spPr>
          <a:xfrm>
            <a:off x="9374814" y="0"/>
            <a:ext cx="2001172" cy="228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UPDATING IMAGE</a:t>
            </a:r>
          </a:p>
          <a:p>
            <a:pPr marL="139146" indent="-139146">
              <a:buFont typeface="Arial" pitchFamily="34" charset="0"/>
              <a:buChar char="•"/>
            </a:pPr>
            <a:r>
              <a:rPr lang="en-GB" sz="700">
                <a:solidFill>
                  <a:schemeClr val="tx1"/>
                </a:solidFill>
              </a:rPr>
              <a:t>To add/update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a:p>
            <a:pPr marL="139146" indent="-139146">
              <a:buFont typeface="Arial" pitchFamily="34" charset="0"/>
              <a:buChar char="•"/>
            </a:pPr>
            <a:endParaRPr lang="en-GB" sz="700" b="0" kern="1200">
              <a:solidFill>
                <a:schemeClr val="tx1"/>
              </a:solidFill>
              <a:latin typeface="+mn-lt"/>
              <a:ea typeface="+mn-ea"/>
              <a:cs typeface="+mn-cs"/>
            </a:endParaRPr>
          </a:p>
          <a:p>
            <a:pPr>
              <a:tabLst>
                <a:tab pos="139146" algn="l"/>
              </a:tabLst>
            </a:pPr>
            <a:r>
              <a:rPr lang="en-NZ" sz="700" b="0" kern="1200">
                <a:solidFill>
                  <a:schemeClr val="tx1"/>
                </a:solidFill>
                <a:latin typeface="+mn-lt"/>
                <a:ea typeface="+mn-ea"/>
                <a:cs typeface="+mn-cs"/>
              </a:rPr>
              <a:t>NOTE</a:t>
            </a:r>
          </a:p>
          <a:p>
            <a:pPr marL="139146" lvl="1" indent="-139146" algn="l" defTabSz="779227" rtl="0" eaLnBrk="1" latinLnBrk="0" hangingPunct="1">
              <a:spcBef>
                <a:spcPts val="0"/>
              </a:spcBef>
              <a:spcAft>
                <a:spcPts val="470"/>
              </a:spcAft>
              <a:buFont typeface="Arial" pitchFamily="34" charset="0"/>
              <a:buChar char="•"/>
            </a:pPr>
            <a:r>
              <a:rPr lang="en-NZ" sz="700" b="0" u="sng" kern="1200">
                <a:solidFill>
                  <a:schemeClr val="tx1"/>
                </a:solidFill>
                <a:latin typeface="+mn-lt"/>
                <a:ea typeface="+mn-ea"/>
                <a:cs typeface="+mn-cs"/>
              </a:rPr>
              <a:t>Only use firm-approved photographs</a:t>
            </a:r>
            <a:r>
              <a:rPr lang="en-NZ" sz="700" b="0" kern="1200">
                <a:solidFill>
                  <a:schemeClr val="tx1"/>
                </a:solidFill>
                <a:latin typeface="+mn-lt"/>
                <a:ea typeface="+mn-ea"/>
                <a:cs typeface="+mn-cs"/>
              </a:rPr>
              <a:t>. </a:t>
            </a:r>
            <a:br>
              <a:rPr lang="en-NZ" sz="700" b="0" kern="1200">
                <a:solidFill>
                  <a:schemeClr val="tx1"/>
                </a:solidFill>
                <a:latin typeface="+mn-lt"/>
                <a:ea typeface="+mn-ea"/>
                <a:cs typeface="+mn-cs"/>
              </a:rPr>
            </a:br>
            <a:r>
              <a:rPr lang="en-NZ" sz="700" b="0" kern="1200">
                <a:solidFill>
                  <a:schemeClr val="tx1"/>
                </a:solidFill>
                <a:latin typeface="+mn-lt"/>
                <a:ea typeface="+mn-ea"/>
                <a:cs typeface="+mn-cs"/>
              </a:rPr>
              <a:t>These are found in the Asset Library: </a:t>
            </a:r>
            <a:r>
              <a:rPr lang="en-NZ" sz="700" b="1" u="none" kern="1200">
                <a:solidFill>
                  <a:srgbClr val="0070C0"/>
                </a:solidFill>
                <a:latin typeface="+mn-lt"/>
                <a:ea typeface="+mn-ea"/>
                <a:cs typeface="+mn-cs"/>
              </a:rPr>
              <a:t>file://bjdc1cifs/MediaLibrary/</a:t>
            </a:r>
            <a:br>
              <a:rPr lang="en-NZ" sz="700" b="0" kern="1200">
                <a:solidFill>
                  <a:schemeClr val="tx1"/>
                </a:solidFill>
                <a:latin typeface="+mn-lt"/>
                <a:ea typeface="+mn-ea"/>
                <a:cs typeface="+mn-cs"/>
              </a:rPr>
            </a:br>
            <a:r>
              <a:rPr lang="en-NZ" sz="700" b="0" kern="1200">
                <a:solidFill>
                  <a:schemeClr val="tx1"/>
                </a:solidFill>
                <a:latin typeface="+mn-lt"/>
                <a:ea typeface="+mn-ea"/>
                <a:cs typeface="+mn-cs"/>
              </a:rPr>
              <a:t>(Copy and paste into windows explorer address bar)</a:t>
            </a:r>
          </a:p>
        </p:txBody>
      </p:sp>
      <p:pic>
        <p:nvPicPr>
          <p:cNvPr id="21" name="Picture 2">
            <a:extLst>
              <a:ext uri="{FF2B5EF4-FFF2-40B4-BE49-F238E27FC236}">
                <a16:creationId xmlns:a16="http://schemas.microsoft.com/office/drawing/2014/main" id="{BD79A73A-3C97-4BC3-A3AC-BAE117954A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icture Placeholder 5"/>
          <p:cNvSpPr>
            <a:spLocks noGrp="1"/>
          </p:cNvSpPr>
          <p:nvPr>
            <p:ph type="pic" sz="quarter" idx="18" hasCustomPrompt="1"/>
          </p:nvPr>
        </p:nvSpPr>
        <p:spPr>
          <a:xfrm>
            <a:off x="666750" y="555526"/>
            <a:ext cx="3052763" cy="480764"/>
          </a:xfrm>
        </p:spPr>
        <p:txBody>
          <a:bodyPr anchor="ctr"/>
          <a:lstStyle>
            <a:lvl1pPr marL="0" marR="0" indent="0" algn="ctr" defTabSz="779227" rtl="0" eaLnBrk="1" fontAlgn="auto" latinLnBrk="0" hangingPunct="1">
              <a:lnSpc>
                <a:spcPct val="100000"/>
              </a:lnSpc>
              <a:spcBef>
                <a:spcPts val="0"/>
              </a:spcBef>
              <a:spcAft>
                <a:spcPts val="470"/>
              </a:spcAft>
              <a:buClrTx/>
              <a:buSzTx/>
              <a:buFont typeface="Arial" panose="020B0604020202020204" pitchFamily="34" charset="0"/>
              <a:buNone/>
              <a:tabLst/>
              <a:defRPr>
                <a:solidFill>
                  <a:schemeClr val="bg1"/>
                </a:solidFill>
              </a:defRPr>
            </a:lvl1pPr>
          </a:lstStyle>
          <a:p>
            <a:r>
              <a:rPr lang="en-GB"/>
              <a:t> INSERT LOGO HERE</a:t>
            </a:r>
          </a:p>
        </p:txBody>
      </p:sp>
    </p:spTree>
    <p:extLst>
      <p:ext uri="{BB962C8B-B14F-4D97-AF65-F5344CB8AC3E}">
        <p14:creationId xmlns:p14="http://schemas.microsoft.com/office/powerpoint/2010/main" val="1940432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page No Image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574843-971D-4638-99FA-23AB91381BA0}"/>
              </a:ext>
            </a:extLst>
          </p:cNvPr>
          <p:cNvSpPr>
            <a:spLocks noGrp="1"/>
          </p:cNvSpPr>
          <p:nvPr>
            <p:ph type="body" sz="quarter" idx="16" hasCustomPrompt="1"/>
          </p:nvPr>
        </p:nvSpPr>
        <p:spPr>
          <a:xfrm>
            <a:off x="323357" y="0"/>
            <a:ext cx="3817621" cy="5143500"/>
          </a:xfrm>
          <a:solidFill>
            <a:schemeClr val="accent1"/>
          </a:solidFill>
        </p:spPr>
        <p:txBody>
          <a:bodyPr vert="horz" wrap="square" lIns="0" tIns="0" rIns="0" bIns="0" rtlCol="0">
            <a:noAutofit/>
          </a:bodyPr>
          <a:lstStyle>
            <a:lvl1pPr>
              <a:defRPr lang="en-GB" dirty="0"/>
            </a:lvl1pPr>
          </a:lstStyle>
          <a:p>
            <a:pPr lvl="0"/>
            <a:r>
              <a:rPr lang="en-US"/>
              <a:t> </a:t>
            </a:r>
            <a:endParaRPr lang="en-GB"/>
          </a:p>
        </p:txBody>
      </p:sp>
      <p:sp>
        <p:nvSpPr>
          <p:cNvPr id="11" name="CoverTitle">
            <a:extLst>
              <a:ext uri="{FF2B5EF4-FFF2-40B4-BE49-F238E27FC236}">
                <a16:creationId xmlns:a16="http://schemas.microsoft.com/office/drawing/2014/main" id="{E7C7A04A-46CB-4AF8-851F-8553BD3B6D21}"/>
              </a:ext>
            </a:extLst>
          </p:cNvPr>
          <p:cNvSpPr>
            <a:spLocks noGrp="1"/>
          </p:cNvSpPr>
          <p:nvPr>
            <p:ph type="body" sz="quarter" idx="11" hasCustomPrompt="1"/>
          </p:nvPr>
        </p:nvSpPr>
        <p:spPr>
          <a:xfrm>
            <a:off x="666328" y="2790096"/>
            <a:ext cx="3052785" cy="718145"/>
          </a:xfrm>
        </p:spPr>
        <p:txBody>
          <a:bodyPr wrap="square" anchor="t">
            <a:spAutoFit/>
          </a:bodyPr>
          <a:lstStyle>
            <a:lvl1pPr>
              <a:lnSpc>
                <a:spcPts val="2800"/>
              </a:lnSpc>
              <a:spcAft>
                <a:spcPts val="0"/>
              </a:spcAft>
              <a:defRPr sz="2400" b="0">
                <a:solidFill>
                  <a:schemeClr val="bg1"/>
                </a:solidFill>
              </a:defRPr>
            </a:lvl1pPr>
            <a:lvl2pPr>
              <a:defRPr sz="1300">
                <a:solidFill>
                  <a:schemeClr val="accent1"/>
                </a:solidFill>
              </a:defRPr>
            </a:lvl2pPr>
            <a:lvl3pPr marL="0" indent="0">
              <a:buFontTx/>
              <a:buNone/>
              <a:defRPr sz="1300">
                <a:solidFill>
                  <a:schemeClr val="accent1"/>
                </a:solidFill>
              </a:defRPr>
            </a:lvl3pPr>
            <a:lvl4pPr marL="0" indent="0">
              <a:buFontTx/>
              <a:buNone/>
              <a:defRPr sz="1300">
                <a:solidFill>
                  <a:schemeClr val="accent1"/>
                </a:solidFill>
              </a:defRPr>
            </a:lvl4pPr>
            <a:lvl5pPr marL="0" indent="0">
              <a:buFontTx/>
              <a:buNone/>
              <a:defRPr sz="1300">
                <a:solidFill>
                  <a:schemeClr val="accent1"/>
                </a:solidFill>
              </a:defRPr>
            </a:lvl5pPr>
          </a:lstStyle>
          <a:p>
            <a:pPr lvl="0"/>
            <a:r>
              <a:rPr lang="en-US"/>
              <a:t>Title line 1</a:t>
            </a:r>
          </a:p>
          <a:p>
            <a:pPr lvl="0"/>
            <a:r>
              <a:rPr lang="en-US"/>
              <a:t>Title line 2</a:t>
            </a:r>
          </a:p>
        </p:txBody>
      </p:sp>
      <p:sp>
        <p:nvSpPr>
          <p:cNvPr id="14" name="CoverSubtitle">
            <a:extLst>
              <a:ext uri="{FF2B5EF4-FFF2-40B4-BE49-F238E27FC236}">
                <a16:creationId xmlns:a16="http://schemas.microsoft.com/office/drawing/2014/main" id="{4145FA21-830B-42FF-8F20-A8C02084F4F6}"/>
              </a:ext>
            </a:extLst>
          </p:cNvPr>
          <p:cNvSpPr>
            <a:spLocks noGrp="1"/>
          </p:cNvSpPr>
          <p:nvPr>
            <p:ph type="body" sz="quarter" idx="12" hasCustomPrompt="1"/>
          </p:nvPr>
        </p:nvSpPr>
        <p:spPr>
          <a:xfrm>
            <a:off x="666328" y="3723054"/>
            <a:ext cx="3052785" cy="785793"/>
          </a:xfrm>
        </p:spPr>
        <p:txBody>
          <a:bodyPr wrap="square">
            <a:spAutoFit/>
          </a:bodyPr>
          <a:lstStyle>
            <a:lvl1pPr>
              <a:defRPr sz="2000" b="0">
                <a:solidFill>
                  <a:schemeClr val="bg1"/>
                </a:solidFill>
              </a:defRPr>
            </a:lvl1pPr>
            <a:lvl2pPr>
              <a:defRPr sz="1600">
                <a:solidFill>
                  <a:schemeClr val="bg1"/>
                </a:solidFill>
              </a:defRPr>
            </a:lvl2pPr>
            <a:lvl3pPr marL="0" indent="0">
              <a:buFontTx/>
              <a:buNone/>
              <a:defRPr sz="1100">
                <a:solidFill>
                  <a:schemeClr val="tx2"/>
                </a:solidFill>
              </a:defRPr>
            </a:lvl3pPr>
            <a:lvl4pPr marL="0" indent="0">
              <a:buFontTx/>
              <a:buNone/>
              <a:defRPr sz="1100">
                <a:solidFill>
                  <a:schemeClr val="tx2"/>
                </a:solidFill>
              </a:defRPr>
            </a:lvl4pPr>
            <a:lvl5pPr marL="0" indent="0">
              <a:buFontTx/>
              <a:buNone/>
              <a:defRPr sz="1100">
                <a:solidFill>
                  <a:schemeClr val="tx2"/>
                </a:solidFill>
              </a:defRPr>
            </a:lvl5pPr>
          </a:lstStyle>
          <a:p>
            <a:pPr lvl="0"/>
            <a:r>
              <a:rPr lang="en-US"/>
              <a:t>Subtitle</a:t>
            </a:r>
          </a:p>
          <a:p>
            <a:pPr lvl="1"/>
            <a:r>
              <a:rPr lang="en-US"/>
              <a:t>Date </a:t>
            </a:r>
          </a:p>
        </p:txBody>
      </p:sp>
      <p:sp>
        <p:nvSpPr>
          <p:cNvPr id="13" name="Text Placeholder 12">
            <a:extLst>
              <a:ext uri="{FF2B5EF4-FFF2-40B4-BE49-F238E27FC236}">
                <a16:creationId xmlns:a16="http://schemas.microsoft.com/office/drawing/2014/main" id="{B1EA50F4-F616-4573-9457-6424BCD3E829}"/>
              </a:ext>
            </a:extLst>
          </p:cNvPr>
          <p:cNvSpPr>
            <a:spLocks noGrp="1"/>
          </p:cNvSpPr>
          <p:nvPr>
            <p:ph type="body" sz="quarter" idx="17" hasCustomPrompt="1"/>
          </p:nvPr>
        </p:nvSpPr>
        <p:spPr>
          <a:xfrm>
            <a:off x="666475" y="2559506"/>
            <a:ext cx="3052454" cy="24489"/>
          </a:xfrm>
          <a:solidFill>
            <a:schemeClr val="bg1"/>
          </a:solidFill>
        </p:spPr>
        <p:txBody>
          <a:bodyPr/>
          <a:lstStyle/>
          <a:p>
            <a:pPr lvl="0"/>
            <a:r>
              <a:rPr lang="en-GB"/>
              <a:t> </a:t>
            </a:r>
          </a:p>
        </p:txBody>
      </p:sp>
      <p:sp>
        <p:nvSpPr>
          <p:cNvPr id="2" name="Rectangle 1">
            <a:extLst>
              <a:ext uri="{FF2B5EF4-FFF2-40B4-BE49-F238E27FC236}">
                <a16:creationId xmlns:a16="http://schemas.microsoft.com/office/drawing/2014/main" id="{755F6DD2-947D-4D6B-8D98-119A995F88D8}"/>
              </a:ext>
            </a:extLst>
          </p:cNvPr>
          <p:cNvSpPr/>
          <p:nvPr userDrawn="1"/>
        </p:nvSpPr>
        <p:spPr>
          <a:xfrm>
            <a:off x="9374814" y="0"/>
            <a:ext cx="2001172" cy="12961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139146" indent="-139146">
              <a:buFont typeface="Arial" pitchFamily="34" charset="0"/>
              <a:buChar char="•"/>
            </a:pPr>
            <a:endParaRPr lang="en-GB" sz="700" b="0" kern="1200">
              <a:solidFill>
                <a:schemeClr val="tx1"/>
              </a:solidFill>
              <a:latin typeface="+mn-lt"/>
              <a:ea typeface="+mn-ea"/>
              <a:cs typeface="+mn-cs"/>
            </a:endParaRPr>
          </a:p>
          <a:p>
            <a:pPr>
              <a:tabLst>
                <a:tab pos="139146" algn="l"/>
              </a:tabLst>
            </a:pPr>
            <a:r>
              <a:rPr lang="en-NZ" sz="700" b="0" kern="1200">
                <a:solidFill>
                  <a:schemeClr val="tx1"/>
                </a:solidFill>
                <a:latin typeface="+mn-lt"/>
                <a:ea typeface="+mn-ea"/>
                <a:cs typeface="+mn-cs"/>
              </a:rPr>
              <a:t>UPDATE DOCUMENT FOOTER </a:t>
            </a:r>
          </a:p>
          <a:p>
            <a:pPr marL="139146" lvl="1" indent="-139146" algn="l" defTabSz="779227" rtl="0" eaLnBrk="1" latinLnBrk="0" hangingPunct="1">
              <a:spcBef>
                <a:spcPts val="0"/>
              </a:spcBef>
              <a:spcAft>
                <a:spcPts val="470"/>
              </a:spcAft>
              <a:buFont typeface="Arial" pitchFamily="34" charset="0"/>
              <a:buChar char="•"/>
            </a:pPr>
            <a:r>
              <a:rPr lang="en-NZ" sz="700" kern="1200">
                <a:solidFill>
                  <a:schemeClr val="tx1"/>
                </a:solidFill>
                <a:latin typeface="+mn-lt"/>
                <a:ea typeface="+mn-ea"/>
                <a:cs typeface="+mn-cs"/>
              </a:rPr>
              <a:t>To </a:t>
            </a:r>
            <a:r>
              <a:rPr lang="en-NZ" sz="700" b="0" kern="1200">
                <a:solidFill>
                  <a:schemeClr val="tx1"/>
                </a:solidFill>
                <a:latin typeface="+mn-lt"/>
                <a:ea typeface="+mn-ea"/>
                <a:cs typeface="+mn-cs"/>
              </a:rPr>
              <a:t>do this, from the ribbon select the ‘View’ tab </a:t>
            </a:r>
          </a:p>
          <a:p>
            <a:pPr marL="139146" lvl="1" indent="-139146" algn="l" defTabSz="779227" rtl="0" eaLnBrk="1" latinLnBrk="0" hangingPunct="1">
              <a:spcBef>
                <a:spcPts val="0"/>
              </a:spcBef>
              <a:spcAft>
                <a:spcPts val="470"/>
              </a:spcAft>
              <a:buFont typeface="Arial" pitchFamily="34" charset="0"/>
              <a:buChar char="•"/>
            </a:pPr>
            <a:r>
              <a:rPr lang="en-NZ" sz="700" b="0" kern="1200">
                <a:solidFill>
                  <a:schemeClr val="tx1"/>
                </a:solidFill>
                <a:latin typeface="+mn-lt"/>
                <a:ea typeface="+mn-ea"/>
                <a:cs typeface="+mn-cs"/>
              </a:rPr>
              <a:t>Click on ‘Slide Master’</a:t>
            </a:r>
          </a:p>
          <a:p>
            <a:pPr marL="139146" lvl="1" indent="-139146" algn="l" defTabSz="779227" rtl="0" eaLnBrk="1" latinLnBrk="0" hangingPunct="1">
              <a:spcBef>
                <a:spcPts val="0"/>
              </a:spcBef>
              <a:spcAft>
                <a:spcPts val="470"/>
              </a:spcAft>
              <a:buFont typeface="Arial" pitchFamily="34" charset="0"/>
              <a:buChar char="•"/>
            </a:pPr>
            <a:r>
              <a:rPr lang="en-NZ" sz="700" b="0" kern="1200">
                <a:solidFill>
                  <a:schemeClr val="tx1"/>
                </a:solidFill>
                <a:latin typeface="+mn-lt"/>
                <a:ea typeface="+mn-ea"/>
                <a:cs typeface="+mn-cs"/>
              </a:rPr>
              <a:t>Go to the first slide (slide master)</a:t>
            </a:r>
          </a:p>
          <a:p>
            <a:pPr marL="139146" lvl="1" indent="-139146" algn="l" defTabSz="779227" rtl="0" eaLnBrk="1" latinLnBrk="0" hangingPunct="1">
              <a:spcBef>
                <a:spcPts val="0"/>
              </a:spcBef>
              <a:spcAft>
                <a:spcPts val="470"/>
              </a:spcAft>
              <a:buFont typeface="Arial" pitchFamily="34" charset="0"/>
              <a:buChar char="•"/>
            </a:pPr>
            <a:r>
              <a:rPr lang="en-NZ" sz="700" b="0" kern="1200">
                <a:solidFill>
                  <a:schemeClr val="tx1"/>
                </a:solidFill>
                <a:latin typeface="+mn-lt"/>
                <a:ea typeface="+mn-ea"/>
                <a:cs typeface="+mn-cs"/>
              </a:rPr>
              <a:t>Edit the footer text here, and this will flow through to all the other slide layouts</a:t>
            </a:r>
          </a:p>
        </p:txBody>
      </p:sp>
      <p:sp>
        <p:nvSpPr>
          <p:cNvPr id="6" name="Picture Placeholder 5"/>
          <p:cNvSpPr>
            <a:spLocks noGrp="1"/>
          </p:cNvSpPr>
          <p:nvPr>
            <p:ph type="pic" sz="quarter" idx="18" hasCustomPrompt="1"/>
          </p:nvPr>
        </p:nvSpPr>
        <p:spPr>
          <a:xfrm>
            <a:off x="666750" y="555526"/>
            <a:ext cx="3052763" cy="480764"/>
          </a:xfrm>
        </p:spPr>
        <p:txBody>
          <a:bodyPr anchor="ctr"/>
          <a:lstStyle>
            <a:lvl1pPr marL="0" marR="0" indent="0" algn="ctr" defTabSz="779227" rtl="0" eaLnBrk="1" fontAlgn="auto" latinLnBrk="0" hangingPunct="1">
              <a:lnSpc>
                <a:spcPct val="100000"/>
              </a:lnSpc>
              <a:spcBef>
                <a:spcPts val="0"/>
              </a:spcBef>
              <a:spcAft>
                <a:spcPts val="470"/>
              </a:spcAft>
              <a:buClrTx/>
              <a:buSzTx/>
              <a:buFont typeface="Arial" panose="020B0604020202020204" pitchFamily="34" charset="0"/>
              <a:buNone/>
              <a:tabLst/>
              <a:defRPr>
                <a:solidFill>
                  <a:schemeClr val="bg1"/>
                </a:solidFill>
              </a:defRPr>
            </a:lvl1pPr>
          </a:lstStyle>
          <a:p>
            <a:r>
              <a:rPr lang="en-GB"/>
              <a:t> INSERT LOGO HERE</a:t>
            </a:r>
          </a:p>
        </p:txBody>
      </p:sp>
      <p:pic>
        <p:nvPicPr>
          <p:cNvPr id="10" name="Picture Placeholder 8">
            <a:extLst>
              <a:ext uri="{FF2B5EF4-FFF2-40B4-BE49-F238E27FC236}">
                <a16:creationId xmlns:a16="http://schemas.microsoft.com/office/drawing/2014/main" id="{FA2DAEBC-F409-4DFC-9B5E-F81B07B0AD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 r="-346"/>
          <a:stretch/>
        </p:blipFill>
        <p:spPr>
          <a:xfrm>
            <a:off x="666000" y="1527678"/>
            <a:ext cx="2728361" cy="396000"/>
          </a:xfrm>
          <a:prstGeom prst="rect">
            <a:avLst/>
          </a:prstGeom>
        </p:spPr>
      </p:pic>
    </p:spTree>
    <p:extLst>
      <p:ext uri="{BB962C8B-B14F-4D97-AF65-F5344CB8AC3E}">
        <p14:creationId xmlns:p14="http://schemas.microsoft.com/office/powerpoint/2010/main" val="3406226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verpage with Image 2">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494CC803-5E3B-49A7-8ECC-32D86C8DE581}"/>
              </a:ext>
            </a:extLst>
          </p:cNvPr>
          <p:cNvSpPr>
            <a:spLocks noGrp="1"/>
          </p:cNvSpPr>
          <p:nvPr>
            <p:ph type="pic" sz="quarter" idx="15" hasCustomPrompt="1"/>
          </p:nvPr>
        </p:nvSpPr>
        <p:spPr>
          <a:xfrm>
            <a:off x="0" y="0"/>
            <a:ext cx="9144000" cy="5143500"/>
          </a:xfrm>
        </p:spPr>
        <p:txBody>
          <a:bodyPr/>
          <a:lstStyle/>
          <a:p>
            <a:r>
              <a:rPr lang="en-GB"/>
              <a:t> </a:t>
            </a:r>
          </a:p>
        </p:txBody>
      </p:sp>
      <p:sp>
        <p:nvSpPr>
          <p:cNvPr id="15" name="Text Placeholder 7">
            <a:extLst>
              <a:ext uri="{FF2B5EF4-FFF2-40B4-BE49-F238E27FC236}">
                <a16:creationId xmlns:a16="http://schemas.microsoft.com/office/drawing/2014/main" id="{7858A702-F9A5-4C3C-982C-9813E90C664B}"/>
              </a:ext>
            </a:extLst>
          </p:cNvPr>
          <p:cNvSpPr>
            <a:spLocks noGrp="1"/>
          </p:cNvSpPr>
          <p:nvPr>
            <p:ph type="body" sz="quarter" idx="16" hasCustomPrompt="1"/>
          </p:nvPr>
        </p:nvSpPr>
        <p:spPr>
          <a:xfrm>
            <a:off x="0" y="0"/>
            <a:ext cx="908315" cy="5143500"/>
          </a:xfrm>
          <a:solidFill>
            <a:schemeClr val="accent1">
              <a:alpha val="75000"/>
            </a:schemeClr>
          </a:solidFill>
        </p:spPr>
        <p:txBody>
          <a:bodyPr vert="horz" wrap="square" lIns="0" tIns="0" rIns="0" bIns="0" rtlCol="0">
            <a:noAutofit/>
          </a:bodyPr>
          <a:lstStyle>
            <a:lvl1pPr>
              <a:defRPr lang="en-GB" dirty="0"/>
            </a:lvl1pPr>
          </a:lstStyle>
          <a:p>
            <a:pPr lvl="0"/>
            <a:r>
              <a:rPr lang="en-US"/>
              <a:t> </a:t>
            </a:r>
            <a:endParaRPr lang="en-GB"/>
          </a:p>
        </p:txBody>
      </p:sp>
      <p:sp>
        <p:nvSpPr>
          <p:cNvPr id="17" name="CoverTitle">
            <a:extLst>
              <a:ext uri="{FF2B5EF4-FFF2-40B4-BE49-F238E27FC236}">
                <a16:creationId xmlns:a16="http://schemas.microsoft.com/office/drawing/2014/main" id="{9B45BC5A-1D4F-4EC9-BCD4-CAE42CDA4763}"/>
              </a:ext>
            </a:extLst>
          </p:cNvPr>
          <p:cNvSpPr>
            <a:spLocks noGrp="1"/>
          </p:cNvSpPr>
          <p:nvPr>
            <p:ph type="body" sz="quarter" idx="11" hasCustomPrompt="1"/>
          </p:nvPr>
        </p:nvSpPr>
        <p:spPr>
          <a:xfrm>
            <a:off x="1165304" y="1060549"/>
            <a:ext cx="7439144" cy="359073"/>
          </a:xfrm>
        </p:spPr>
        <p:txBody>
          <a:bodyPr wrap="square" anchor="b">
            <a:spAutoFit/>
          </a:bodyPr>
          <a:lstStyle>
            <a:lvl1pPr>
              <a:lnSpc>
                <a:spcPts val="2800"/>
              </a:lnSpc>
              <a:spcAft>
                <a:spcPts val="600"/>
              </a:spcAft>
              <a:defRPr sz="2400" b="0">
                <a:solidFill>
                  <a:schemeClr val="accent1"/>
                </a:solidFill>
              </a:defRPr>
            </a:lvl1pPr>
            <a:lvl2pPr>
              <a:defRPr sz="1300">
                <a:solidFill>
                  <a:schemeClr val="accent1"/>
                </a:solidFill>
              </a:defRPr>
            </a:lvl2pPr>
            <a:lvl3pPr marL="0" indent="0">
              <a:buFontTx/>
              <a:buNone/>
              <a:defRPr sz="1300">
                <a:solidFill>
                  <a:schemeClr val="accent1"/>
                </a:solidFill>
              </a:defRPr>
            </a:lvl3pPr>
            <a:lvl4pPr marL="0" indent="0">
              <a:buFontTx/>
              <a:buNone/>
              <a:defRPr sz="1300">
                <a:solidFill>
                  <a:schemeClr val="accent1"/>
                </a:solidFill>
              </a:defRPr>
            </a:lvl4pPr>
            <a:lvl5pPr marL="0" indent="0">
              <a:buFontTx/>
              <a:buNone/>
              <a:defRPr sz="1300">
                <a:solidFill>
                  <a:schemeClr val="accent1"/>
                </a:solidFill>
              </a:defRPr>
            </a:lvl5pPr>
          </a:lstStyle>
          <a:p>
            <a:pPr lvl="0"/>
            <a:r>
              <a:rPr lang="en-US"/>
              <a:t>Titles</a:t>
            </a:r>
          </a:p>
        </p:txBody>
      </p:sp>
      <p:sp>
        <p:nvSpPr>
          <p:cNvPr id="18" name="CoverSubtitle">
            <a:extLst>
              <a:ext uri="{FF2B5EF4-FFF2-40B4-BE49-F238E27FC236}">
                <a16:creationId xmlns:a16="http://schemas.microsoft.com/office/drawing/2014/main" id="{543553F7-553F-48C4-8D5F-7B25A3AC82B1}"/>
              </a:ext>
            </a:extLst>
          </p:cNvPr>
          <p:cNvSpPr>
            <a:spLocks noGrp="1"/>
          </p:cNvSpPr>
          <p:nvPr>
            <p:ph type="body" sz="quarter" idx="12" hasCustomPrompt="1"/>
          </p:nvPr>
        </p:nvSpPr>
        <p:spPr>
          <a:xfrm>
            <a:off x="1165304" y="1511131"/>
            <a:ext cx="7439144" cy="785793"/>
          </a:xfrm>
        </p:spPr>
        <p:txBody>
          <a:bodyPr wrap="square">
            <a:spAutoFit/>
          </a:bodyPr>
          <a:lstStyle>
            <a:lvl1pPr>
              <a:defRPr sz="2000" b="0">
                <a:solidFill>
                  <a:schemeClr val="tx1"/>
                </a:solidFill>
              </a:defRPr>
            </a:lvl1pPr>
            <a:lvl2pPr>
              <a:defRPr sz="1600">
                <a:solidFill>
                  <a:schemeClr val="tx1"/>
                </a:solidFill>
              </a:defRPr>
            </a:lvl2pPr>
            <a:lvl3pPr marL="0" indent="0">
              <a:buFontTx/>
              <a:buNone/>
              <a:defRPr sz="1100">
                <a:solidFill>
                  <a:schemeClr val="tx2"/>
                </a:solidFill>
              </a:defRPr>
            </a:lvl3pPr>
            <a:lvl4pPr marL="0" indent="0">
              <a:buFontTx/>
              <a:buNone/>
              <a:defRPr sz="1100">
                <a:solidFill>
                  <a:schemeClr val="tx2"/>
                </a:solidFill>
              </a:defRPr>
            </a:lvl4pPr>
            <a:lvl5pPr marL="0" indent="0">
              <a:buFontTx/>
              <a:buNone/>
              <a:defRPr sz="1100">
                <a:solidFill>
                  <a:schemeClr val="tx2"/>
                </a:solidFill>
              </a:defRPr>
            </a:lvl5pPr>
          </a:lstStyle>
          <a:p>
            <a:pPr lvl="0"/>
            <a:r>
              <a:rPr lang="en-US"/>
              <a:t>Subtitle</a:t>
            </a:r>
          </a:p>
          <a:p>
            <a:pPr lvl="1"/>
            <a:r>
              <a:rPr lang="en-US"/>
              <a:t>Date </a:t>
            </a:r>
          </a:p>
        </p:txBody>
      </p:sp>
      <p:sp>
        <p:nvSpPr>
          <p:cNvPr id="7" name="Rectangle 6">
            <a:extLst>
              <a:ext uri="{FF2B5EF4-FFF2-40B4-BE49-F238E27FC236}">
                <a16:creationId xmlns:a16="http://schemas.microsoft.com/office/drawing/2014/main" id="{A60C4287-03D3-4ABF-940F-F90820F0A2BC}"/>
              </a:ext>
            </a:extLst>
          </p:cNvPr>
          <p:cNvSpPr/>
          <p:nvPr userDrawn="1"/>
        </p:nvSpPr>
        <p:spPr>
          <a:xfrm>
            <a:off x="9374814" y="3855"/>
            <a:ext cx="2001172" cy="228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UPDATING IMAGE</a:t>
            </a:r>
          </a:p>
          <a:p>
            <a:pPr marL="139146" indent="-139146">
              <a:buFont typeface="Arial" pitchFamily="34" charset="0"/>
              <a:buChar char="•"/>
            </a:pPr>
            <a:r>
              <a:rPr lang="en-GB" sz="700">
                <a:solidFill>
                  <a:schemeClr val="tx1"/>
                </a:solidFill>
              </a:rPr>
              <a:t>To add/update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a:p>
            <a:pPr marL="139146" indent="-139146">
              <a:buFont typeface="Arial" pitchFamily="34" charset="0"/>
              <a:buChar char="•"/>
            </a:pPr>
            <a:endParaRPr lang="en-GB" sz="700" b="0" kern="1200">
              <a:solidFill>
                <a:schemeClr val="tx1"/>
              </a:solidFill>
              <a:latin typeface="+mn-lt"/>
              <a:ea typeface="+mn-ea"/>
              <a:cs typeface="+mn-cs"/>
            </a:endParaRPr>
          </a:p>
          <a:p>
            <a:pPr>
              <a:tabLst>
                <a:tab pos="139146" algn="l"/>
              </a:tabLst>
            </a:pPr>
            <a:r>
              <a:rPr lang="en-NZ" sz="700" b="0" kern="1200">
                <a:solidFill>
                  <a:schemeClr val="tx1"/>
                </a:solidFill>
                <a:latin typeface="+mn-lt"/>
                <a:ea typeface="+mn-ea"/>
                <a:cs typeface="+mn-cs"/>
              </a:rPr>
              <a:t>NOTE</a:t>
            </a:r>
          </a:p>
          <a:p>
            <a:pPr marL="139146" lvl="1" indent="-139146" algn="l" defTabSz="779227" rtl="0" eaLnBrk="1" latinLnBrk="0" hangingPunct="1">
              <a:spcBef>
                <a:spcPts val="0"/>
              </a:spcBef>
              <a:spcAft>
                <a:spcPts val="470"/>
              </a:spcAft>
              <a:buFont typeface="Arial" pitchFamily="34" charset="0"/>
              <a:buChar char="•"/>
            </a:pPr>
            <a:r>
              <a:rPr lang="en-NZ" sz="700" b="0" u="sng" kern="1200">
                <a:solidFill>
                  <a:schemeClr val="tx1"/>
                </a:solidFill>
                <a:latin typeface="+mn-lt"/>
                <a:ea typeface="+mn-ea"/>
                <a:cs typeface="+mn-cs"/>
              </a:rPr>
              <a:t>Only use firm-approved photographs</a:t>
            </a:r>
            <a:r>
              <a:rPr lang="en-NZ" sz="700" b="0" kern="1200">
                <a:solidFill>
                  <a:schemeClr val="tx1"/>
                </a:solidFill>
                <a:latin typeface="+mn-lt"/>
                <a:ea typeface="+mn-ea"/>
                <a:cs typeface="+mn-cs"/>
              </a:rPr>
              <a:t>. </a:t>
            </a:r>
            <a:br>
              <a:rPr lang="en-NZ" sz="700" b="0" kern="1200">
                <a:solidFill>
                  <a:schemeClr val="tx1"/>
                </a:solidFill>
                <a:latin typeface="+mn-lt"/>
                <a:ea typeface="+mn-ea"/>
                <a:cs typeface="+mn-cs"/>
              </a:rPr>
            </a:br>
            <a:r>
              <a:rPr lang="en-NZ" sz="700" b="0" kern="1200">
                <a:solidFill>
                  <a:schemeClr val="tx1"/>
                </a:solidFill>
                <a:latin typeface="+mn-lt"/>
                <a:ea typeface="+mn-ea"/>
                <a:cs typeface="+mn-cs"/>
              </a:rPr>
              <a:t>These are found in the Asset Library: </a:t>
            </a:r>
            <a:r>
              <a:rPr lang="en-NZ" sz="700" b="1" u="none" kern="1200">
                <a:solidFill>
                  <a:srgbClr val="0070C0"/>
                </a:solidFill>
                <a:latin typeface="+mn-lt"/>
                <a:ea typeface="+mn-ea"/>
                <a:cs typeface="+mn-cs"/>
              </a:rPr>
              <a:t>file://bjdc1cifs/MediaLibrary/</a:t>
            </a:r>
            <a:br>
              <a:rPr lang="en-NZ" sz="700" b="0" kern="1200">
                <a:solidFill>
                  <a:schemeClr val="tx1"/>
                </a:solidFill>
                <a:latin typeface="+mn-lt"/>
                <a:ea typeface="+mn-ea"/>
                <a:cs typeface="+mn-cs"/>
              </a:rPr>
            </a:br>
            <a:r>
              <a:rPr lang="en-NZ" sz="700" b="0" kern="1200">
                <a:solidFill>
                  <a:schemeClr val="tx1"/>
                </a:solidFill>
                <a:latin typeface="+mn-lt"/>
                <a:ea typeface="+mn-ea"/>
                <a:cs typeface="+mn-cs"/>
              </a:rPr>
              <a:t>(Copy and paste into windows explorer address bar)</a:t>
            </a:r>
          </a:p>
        </p:txBody>
      </p:sp>
      <p:pic>
        <p:nvPicPr>
          <p:cNvPr id="9" name="Picture 2">
            <a:extLst>
              <a:ext uri="{FF2B5EF4-FFF2-40B4-BE49-F238E27FC236}">
                <a16:creationId xmlns:a16="http://schemas.microsoft.com/office/drawing/2014/main" id="{434C4DE9-B0C2-4FD4-9E28-2D204DBD48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icture Placeholder 2"/>
          <p:cNvSpPr>
            <a:spLocks noGrp="1"/>
          </p:cNvSpPr>
          <p:nvPr>
            <p:ph type="pic" sz="quarter" idx="17" hasCustomPrompt="1"/>
          </p:nvPr>
        </p:nvSpPr>
        <p:spPr>
          <a:xfrm rot="16200000">
            <a:off x="-1025443" y="1884262"/>
            <a:ext cx="2959200" cy="432000"/>
          </a:xfrm>
        </p:spPr>
        <p:txBody>
          <a:bodyPr vert="horz" anchor="ctr"/>
          <a:lstStyle>
            <a:lvl1pPr algn="ctr">
              <a:defRPr b="0">
                <a:solidFill>
                  <a:schemeClr val="bg1"/>
                </a:solidFill>
              </a:defRPr>
            </a:lvl1pPr>
          </a:lstStyle>
          <a:p>
            <a:r>
              <a:rPr lang="en-GB"/>
              <a:t>INSERT LOGO HERE</a:t>
            </a:r>
          </a:p>
        </p:txBody>
      </p:sp>
    </p:spTree>
    <p:extLst>
      <p:ext uri="{BB962C8B-B14F-4D97-AF65-F5344CB8AC3E}">
        <p14:creationId xmlns:p14="http://schemas.microsoft.com/office/powerpoint/2010/main" val="25501167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page with No image 2">
    <p:bg>
      <p:bgPr>
        <a:solidFill>
          <a:schemeClr val="bg1"/>
        </a:solidFill>
        <a:effectLst/>
      </p:bgPr>
    </p:bg>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7858A702-F9A5-4C3C-982C-9813E90C664B}"/>
              </a:ext>
            </a:extLst>
          </p:cNvPr>
          <p:cNvSpPr>
            <a:spLocks noGrp="1"/>
          </p:cNvSpPr>
          <p:nvPr>
            <p:ph type="body" sz="quarter" idx="16" hasCustomPrompt="1"/>
          </p:nvPr>
        </p:nvSpPr>
        <p:spPr>
          <a:xfrm>
            <a:off x="0" y="0"/>
            <a:ext cx="908315" cy="5143500"/>
          </a:xfrm>
          <a:solidFill>
            <a:schemeClr val="accent1"/>
          </a:solidFill>
        </p:spPr>
        <p:txBody>
          <a:bodyPr vert="horz" wrap="square" lIns="0" tIns="0" rIns="0" bIns="0" rtlCol="0">
            <a:noAutofit/>
          </a:bodyPr>
          <a:lstStyle>
            <a:lvl1pPr>
              <a:defRPr lang="en-GB" dirty="0"/>
            </a:lvl1pPr>
          </a:lstStyle>
          <a:p>
            <a:pPr lvl="0"/>
            <a:r>
              <a:rPr lang="en-US"/>
              <a:t> </a:t>
            </a:r>
            <a:endParaRPr lang="en-GB"/>
          </a:p>
        </p:txBody>
      </p:sp>
      <p:sp>
        <p:nvSpPr>
          <p:cNvPr id="17" name="CoverTitle">
            <a:extLst>
              <a:ext uri="{FF2B5EF4-FFF2-40B4-BE49-F238E27FC236}">
                <a16:creationId xmlns:a16="http://schemas.microsoft.com/office/drawing/2014/main" id="{9B45BC5A-1D4F-4EC9-BCD4-CAE42CDA4763}"/>
              </a:ext>
            </a:extLst>
          </p:cNvPr>
          <p:cNvSpPr>
            <a:spLocks noGrp="1"/>
          </p:cNvSpPr>
          <p:nvPr>
            <p:ph type="body" sz="quarter" idx="11" hasCustomPrompt="1"/>
          </p:nvPr>
        </p:nvSpPr>
        <p:spPr>
          <a:xfrm>
            <a:off x="1165304" y="1060549"/>
            <a:ext cx="7439144" cy="359073"/>
          </a:xfrm>
        </p:spPr>
        <p:txBody>
          <a:bodyPr wrap="square" anchor="b">
            <a:spAutoFit/>
          </a:bodyPr>
          <a:lstStyle>
            <a:lvl1pPr>
              <a:lnSpc>
                <a:spcPts val="2800"/>
              </a:lnSpc>
              <a:spcAft>
                <a:spcPts val="600"/>
              </a:spcAft>
              <a:defRPr sz="2400" b="0">
                <a:solidFill>
                  <a:schemeClr val="accent1"/>
                </a:solidFill>
              </a:defRPr>
            </a:lvl1pPr>
            <a:lvl2pPr>
              <a:defRPr sz="1300">
                <a:solidFill>
                  <a:schemeClr val="accent1"/>
                </a:solidFill>
              </a:defRPr>
            </a:lvl2pPr>
            <a:lvl3pPr marL="0" indent="0">
              <a:buFontTx/>
              <a:buNone/>
              <a:defRPr sz="1300">
                <a:solidFill>
                  <a:schemeClr val="accent1"/>
                </a:solidFill>
              </a:defRPr>
            </a:lvl3pPr>
            <a:lvl4pPr marL="0" indent="0">
              <a:buFontTx/>
              <a:buNone/>
              <a:defRPr sz="1300">
                <a:solidFill>
                  <a:schemeClr val="accent1"/>
                </a:solidFill>
              </a:defRPr>
            </a:lvl4pPr>
            <a:lvl5pPr marL="0" indent="0">
              <a:buFontTx/>
              <a:buNone/>
              <a:defRPr sz="1300">
                <a:solidFill>
                  <a:schemeClr val="accent1"/>
                </a:solidFill>
              </a:defRPr>
            </a:lvl5pPr>
          </a:lstStyle>
          <a:p>
            <a:pPr lvl="0"/>
            <a:r>
              <a:rPr lang="en-US"/>
              <a:t>Titles</a:t>
            </a:r>
          </a:p>
        </p:txBody>
      </p:sp>
      <p:sp>
        <p:nvSpPr>
          <p:cNvPr id="18" name="CoverSubtitle">
            <a:extLst>
              <a:ext uri="{FF2B5EF4-FFF2-40B4-BE49-F238E27FC236}">
                <a16:creationId xmlns:a16="http://schemas.microsoft.com/office/drawing/2014/main" id="{543553F7-553F-48C4-8D5F-7B25A3AC82B1}"/>
              </a:ext>
            </a:extLst>
          </p:cNvPr>
          <p:cNvSpPr>
            <a:spLocks noGrp="1"/>
          </p:cNvSpPr>
          <p:nvPr>
            <p:ph type="body" sz="quarter" idx="12" hasCustomPrompt="1"/>
          </p:nvPr>
        </p:nvSpPr>
        <p:spPr>
          <a:xfrm>
            <a:off x="1165304" y="1511131"/>
            <a:ext cx="7439144" cy="785793"/>
          </a:xfrm>
        </p:spPr>
        <p:txBody>
          <a:bodyPr wrap="square">
            <a:spAutoFit/>
          </a:bodyPr>
          <a:lstStyle>
            <a:lvl1pPr>
              <a:defRPr sz="2000" b="0">
                <a:solidFill>
                  <a:schemeClr val="tx1"/>
                </a:solidFill>
              </a:defRPr>
            </a:lvl1pPr>
            <a:lvl2pPr>
              <a:defRPr sz="1600">
                <a:solidFill>
                  <a:schemeClr val="tx1"/>
                </a:solidFill>
              </a:defRPr>
            </a:lvl2pPr>
            <a:lvl3pPr marL="0" indent="0">
              <a:buFontTx/>
              <a:buNone/>
              <a:defRPr sz="1100">
                <a:solidFill>
                  <a:schemeClr val="tx2"/>
                </a:solidFill>
              </a:defRPr>
            </a:lvl3pPr>
            <a:lvl4pPr marL="0" indent="0">
              <a:buFontTx/>
              <a:buNone/>
              <a:defRPr sz="1100">
                <a:solidFill>
                  <a:schemeClr val="tx2"/>
                </a:solidFill>
              </a:defRPr>
            </a:lvl4pPr>
            <a:lvl5pPr marL="0" indent="0">
              <a:buFontTx/>
              <a:buNone/>
              <a:defRPr sz="1100">
                <a:solidFill>
                  <a:schemeClr val="tx2"/>
                </a:solidFill>
              </a:defRPr>
            </a:lvl5pPr>
          </a:lstStyle>
          <a:p>
            <a:pPr lvl="0"/>
            <a:r>
              <a:rPr lang="en-US"/>
              <a:t>Subtitle</a:t>
            </a:r>
          </a:p>
          <a:p>
            <a:pPr lvl="1"/>
            <a:r>
              <a:rPr lang="en-US"/>
              <a:t>Date </a:t>
            </a:r>
          </a:p>
        </p:txBody>
      </p:sp>
      <p:sp>
        <p:nvSpPr>
          <p:cNvPr id="7" name="Rectangle 6">
            <a:extLst>
              <a:ext uri="{FF2B5EF4-FFF2-40B4-BE49-F238E27FC236}">
                <a16:creationId xmlns:a16="http://schemas.microsoft.com/office/drawing/2014/main" id="{A60C4287-03D3-4ABF-940F-F90820F0A2BC}"/>
              </a:ext>
            </a:extLst>
          </p:cNvPr>
          <p:cNvSpPr/>
          <p:nvPr userDrawn="1"/>
        </p:nvSpPr>
        <p:spPr>
          <a:xfrm>
            <a:off x="9374814" y="0"/>
            <a:ext cx="2001172" cy="952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139146" indent="-139146">
              <a:buFont typeface="Arial" pitchFamily="34" charset="0"/>
              <a:buChar char="•"/>
            </a:pPr>
            <a:endParaRPr lang="en-GB" sz="700" b="0" kern="1200">
              <a:solidFill>
                <a:schemeClr val="tx1"/>
              </a:solidFill>
              <a:latin typeface="+mn-lt"/>
              <a:ea typeface="+mn-ea"/>
              <a:cs typeface="+mn-cs"/>
            </a:endParaRPr>
          </a:p>
          <a:p>
            <a:pPr>
              <a:tabLst>
                <a:tab pos="139146" algn="l"/>
              </a:tabLst>
            </a:pPr>
            <a:r>
              <a:rPr lang="en-NZ" sz="700" b="0" kern="1200">
                <a:solidFill>
                  <a:schemeClr val="tx1"/>
                </a:solidFill>
                <a:latin typeface="+mn-lt"/>
                <a:ea typeface="+mn-ea"/>
                <a:cs typeface="+mn-cs"/>
              </a:rPr>
              <a:t>NOTE:</a:t>
            </a:r>
          </a:p>
          <a:p>
            <a:pPr marL="139146" lvl="1" indent="-139146" algn="l" defTabSz="779227" rtl="0" eaLnBrk="1" latinLnBrk="0" hangingPunct="1">
              <a:spcBef>
                <a:spcPts val="0"/>
              </a:spcBef>
              <a:spcAft>
                <a:spcPts val="470"/>
              </a:spcAft>
              <a:buFont typeface="Arial" pitchFamily="34" charset="0"/>
              <a:buChar char="•"/>
            </a:pPr>
            <a:r>
              <a:rPr lang="en-NZ" sz="700" kern="1200">
                <a:solidFill>
                  <a:schemeClr val="tx1"/>
                </a:solidFill>
                <a:latin typeface="+mn-lt"/>
                <a:ea typeface="+mn-ea"/>
                <a:cs typeface="+mn-cs"/>
              </a:rPr>
              <a:t>All slides start as Hidden. </a:t>
            </a:r>
          </a:p>
          <a:p>
            <a:pPr marL="139146" lvl="1" indent="-139146" algn="l" defTabSz="779227" rtl="0" eaLnBrk="1" latinLnBrk="0" hangingPunct="1">
              <a:spcBef>
                <a:spcPts val="0"/>
              </a:spcBef>
              <a:spcAft>
                <a:spcPts val="470"/>
              </a:spcAft>
              <a:buFont typeface="Arial" pitchFamily="34" charset="0"/>
              <a:buChar char="•"/>
            </a:pPr>
            <a:r>
              <a:rPr lang="en-NZ" sz="700" kern="1200">
                <a:solidFill>
                  <a:schemeClr val="tx1"/>
                </a:solidFill>
                <a:latin typeface="+mn-lt"/>
                <a:ea typeface="+mn-ea"/>
                <a:cs typeface="+mn-cs"/>
              </a:rPr>
              <a:t>Choose which slides you want to use, then right-click on each slide and click “unhide”.</a:t>
            </a:r>
            <a:endParaRPr lang="en-NZ" sz="700" b="0" kern="1200">
              <a:solidFill>
                <a:schemeClr val="tx1"/>
              </a:solidFill>
              <a:latin typeface="+mn-lt"/>
              <a:ea typeface="+mn-ea"/>
              <a:cs typeface="+mn-cs"/>
            </a:endParaRPr>
          </a:p>
        </p:txBody>
      </p:sp>
      <p:sp>
        <p:nvSpPr>
          <p:cNvPr id="3" name="Picture Placeholder 2"/>
          <p:cNvSpPr>
            <a:spLocks noGrp="1"/>
          </p:cNvSpPr>
          <p:nvPr>
            <p:ph type="pic" sz="quarter" idx="17" hasCustomPrompt="1"/>
          </p:nvPr>
        </p:nvSpPr>
        <p:spPr>
          <a:xfrm rot="16200000">
            <a:off x="-1025443" y="1884262"/>
            <a:ext cx="2959200" cy="432000"/>
          </a:xfrm>
        </p:spPr>
        <p:txBody>
          <a:bodyPr vert="horz" anchor="ctr"/>
          <a:lstStyle>
            <a:lvl1pPr algn="ctr">
              <a:defRPr b="0">
                <a:solidFill>
                  <a:schemeClr val="bg1"/>
                </a:solidFill>
              </a:defRPr>
            </a:lvl1pPr>
          </a:lstStyle>
          <a:p>
            <a:r>
              <a:rPr lang="en-GB"/>
              <a:t>INSERT LOGO HERE</a:t>
            </a:r>
          </a:p>
        </p:txBody>
      </p:sp>
    </p:spTree>
    <p:extLst>
      <p:ext uri="{BB962C8B-B14F-4D97-AF65-F5344CB8AC3E}">
        <p14:creationId xmlns:p14="http://schemas.microsoft.com/office/powerpoint/2010/main" val="56770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verpage with No Image 3">
    <p:bg>
      <p:bgPr>
        <a:solidFill>
          <a:schemeClr val="bg1"/>
        </a:solidFill>
        <a:effectLst/>
      </p:bgPr>
    </p:bg>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7858A702-F9A5-4C3C-982C-9813E90C664B}"/>
              </a:ext>
            </a:extLst>
          </p:cNvPr>
          <p:cNvSpPr>
            <a:spLocks noGrp="1"/>
          </p:cNvSpPr>
          <p:nvPr>
            <p:ph type="body" sz="quarter" idx="16" hasCustomPrompt="1"/>
          </p:nvPr>
        </p:nvSpPr>
        <p:spPr>
          <a:xfrm flipH="1">
            <a:off x="908315" y="0"/>
            <a:ext cx="8235685" cy="5143500"/>
          </a:xfrm>
          <a:solidFill>
            <a:schemeClr val="accent1"/>
          </a:solidFill>
        </p:spPr>
        <p:txBody>
          <a:bodyPr vert="horz" wrap="square" lIns="0" tIns="0" rIns="0" bIns="0" rtlCol="0">
            <a:noAutofit/>
          </a:bodyPr>
          <a:lstStyle>
            <a:lvl1pPr>
              <a:defRPr lang="en-GB" dirty="0"/>
            </a:lvl1pPr>
          </a:lstStyle>
          <a:p>
            <a:pPr lvl="0"/>
            <a:r>
              <a:rPr lang="en-US"/>
              <a:t> </a:t>
            </a:r>
            <a:endParaRPr lang="en-GB"/>
          </a:p>
        </p:txBody>
      </p:sp>
      <p:sp>
        <p:nvSpPr>
          <p:cNvPr id="17" name="CoverTitle">
            <a:extLst>
              <a:ext uri="{FF2B5EF4-FFF2-40B4-BE49-F238E27FC236}">
                <a16:creationId xmlns:a16="http://schemas.microsoft.com/office/drawing/2014/main" id="{9B45BC5A-1D4F-4EC9-BCD4-CAE42CDA4763}"/>
              </a:ext>
            </a:extLst>
          </p:cNvPr>
          <p:cNvSpPr>
            <a:spLocks noGrp="1"/>
          </p:cNvSpPr>
          <p:nvPr>
            <p:ph type="body" sz="quarter" idx="11" hasCustomPrompt="1"/>
          </p:nvPr>
        </p:nvSpPr>
        <p:spPr>
          <a:xfrm>
            <a:off x="1165304" y="1060549"/>
            <a:ext cx="7439144" cy="359073"/>
          </a:xfrm>
        </p:spPr>
        <p:txBody>
          <a:bodyPr wrap="square" anchor="b">
            <a:spAutoFit/>
          </a:bodyPr>
          <a:lstStyle>
            <a:lvl1pPr>
              <a:lnSpc>
                <a:spcPts val="2800"/>
              </a:lnSpc>
              <a:spcAft>
                <a:spcPts val="600"/>
              </a:spcAft>
              <a:defRPr sz="2400" b="0">
                <a:solidFill>
                  <a:schemeClr val="bg1"/>
                </a:solidFill>
              </a:defRPr>
            </a:lvl1pPr>
            <a:lvl2pPr>
              <a:defRPr sz="1300">
                <a:solidFill>
                  <a:schemeClr val="accent1"/>
                </a:solidFill>
              </a:defRPr>
            </a:lvl2pPr>
            <a:lvl3pPr marL="0" indent="0">
              <a:buFontTx/>
              <a:buNone/>
              <a:defRPr sz="1300">
                <a:solidFill>
                  <a:schemeClr val="accent1"/>
                </a:solidFill>
              </a:defRPr>
            </a:lvl3pPr>
            <a:lvl4pPr marL="0" indent="0">
              <a:buFontTx/>
              <a:buNone/>
              <a:defRPr sz="1300">
                <a:solidFill>
                  <a:schemeClr val="accent1"/>
                </a:solidFill>
              </a:defRPr>
            </a:lvl4pPr>
            <a:lvl5pPr marL="0" indent="0">
              <a:buFontTx/>
              <a:buNone/>
              <a:defRPr sz="1300">
                <a:solidFill>
                  <a:schemeClr val="accent1"/>
                </a:solidFill>
              </a:defRPr>
            </a:lvl5pPr>
          </a:lstStyle>
          <a:p>
            <a:pPr lvl="0"/>
            <a:r>
              <a:rPr lang="en-US"/>
              <a:t>Titles</a:t>
            </a:r>
          </a:p>
        </p:txBody>
      </p:sp>
      <p:sp>
        <p:nvSpPr>
          <p:cNvPr id="18" name="CoverSubtitle">
            <a:extLst>
              <a:ext uri="{FF2B5EF4-FFF2-40B4-BE49-F238E27FC236}">
                <a16:creationId xmlns:a16="http://schemas.microsoft.com/office/drawing/2014/main" id="{543553F7-553F-48C4-8D5F-7B25A3AC82B1}"/>
              </a:ext>
            </a:extLst>
          </p:cNvPr>
          <p:cNvSpPr>
            <a:spLocks noGrp="1"/>
          </p:cNvSpPr>
          <p:nvPr>
            <p:ph type="body" sz="quarter" idx="12" hasCustomPrompt="1"/>
          </p:nvPr>
        </p:nvSpPr>
        <p:spPr>
          <a:xfrm>
            <a:off x="1165304" y="1511131"/>
            <a:ext cx="7439144" cy="715004"/>
          </a:xfrm>
        </p:spPr>
        <p:txBody>
          <a:bodyPr wrap="square">
            <a:spAutoFit/>
          </a:bodyPr>
          <a:lstStyle>
            <a:lvl1pPr>
              <a:defRPr sz="2000" b="0">
                <a:solidFill>
                  <a:schemeClr val="bg1"/>
                </a:solidFill>
              </a:defRPr>
            </a:lvl1pPr>
            <a:lvl2pPr>
              <a:defRPr sz="1600">
                <a:solidFill>
                  <a:schemeClr val="bg1"/>
                </a:solidFill>
              </a:defRPr>
            </a:lvl2pPr>
            <a:lvl3pPr marL="0" indent="0">
              <a:buFontTx/>
              <a:buNone/>
              <a:defRPr sz="1100">
                <a:solidFill>
                  <a:schemeClr val="tx2"/>
                </a:solidFill>
              </a:defRPr>
            </a:lvl3pPr>
            <a:lvl4pPr marL="0" indent="0">
              <a:buFontTx/>
              <a:buNone/>
              <a:defRPr sz="1100">
                <a:solidFill>
                  <a:schemeClr val="tx2"/>
                </a:solidFill>
              </a:defRPr>
            </a:lvl4pPr>
            <a:lvl5pPr marL="0" indent="0">
              <a:buFontTx/>
              <a:buNone/>
              <a:defRPr sz="1100">
                <a:solidFill>
                  <a:schemeClr val="tx2"/>
                </a:solidFill>
              </a:defRPr>
            </a:lvl5pPr>
          </a:lstStyle>
          <a:p>
            <a:pPr lvl="0"/>
            <a:r>
              <a:rPr lang="en-US"/>
              <a:t>Subtitle</a:t>
            </a:r>
          </a:p>
          <a:p>
            <a:pPr lvl="1"/>
            <a:r>
              <a:rPr lang="en-US"/>
              <a:t>Date </a:t>
            </a:r>
          </a:p>
        </p:txBody>
      </p:sp>
      <p:sp>
        <p:nvSpPr>
          <p:cNvPr id="7" name="Rectangle 6">
            <a:extLst>
              <a:ext uri="{FF2B5EF4-FFF2-40B4-BE49-F238E27FC236}">
                <a16:creationId xmlns:a16="http://schemas.microsoft.com/office/drawing/2014/main" id="{A60C4287-03D3-4ABF-940F-F90820F0A2BC}"/>
              </a:ext>
            </a:extLst>
          </p:cNvPr>
          <p:cNvSpPr/>
          <p:nvPr userDrawn="1"/>
        </p:nvSpPr>
        <p:spPr>
          <a:xfrm>
            <a:off x="9374814" y="0"/>
            <a:ext cx="2001172" cy="12961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139146" indent="-139146">
              <a:buFont typeface="Arial" pitchFamily="34" charset="0"/>
              <a:buChar char="•"/>
            </a:pPr>
            <a:endParaRPr lang="en-GB" sz="700" b="0" kern="1200">
              <a:solidFill>
                <a:schemeClr val="tx1"/>
              </a:solidFill>
              <a:latin typeface="+mn-lt"/>
              <a:ea typeface="+mn-ea"/>
              <a:cs typeface="+mn-cs"/>
            </a:endParaRPr>
          </a:p>
          <a:p>
            <a:pPr>
              <a:tabLst>
                <a:tab pos="139146" algn="l"/>
              </a:tabLst>
            </a:pPr>
            <a:r>
              <a:rPr lang="en-NZ" sz="700" b="0" kern="1200">
                <a:solidFill>
                  <a:schemeClr val="tx1"/>
                </a:solidFill>
                <a:latin typeface="+mn-lt"/>
                <a:ea typeface="+mn-ea"/>
                <a:cs typeface="+mn-cs"/>
              </a:rPr>
              <a:t>UPDATE DOCUMENT FOOTER </a:t>
            </a:r>
          </a:p>
          <a:p>
            <a:pPr marL="139146" lvl="1" indent="-139146" algn="l" defTabSz="779227" rtl="0" eaLnBrk="1" latinLnBrk="0" hangingPunct="1">
              <a:spcBef>
                <a:spcPts val="0"/>
              </a:spcBef>
              <a:spcAft>
                <a:spcPts val="470"/>
              </a:spcAft>
              <a:buFont typeface="Arial" pitchFamily="34" charset="0"/>
              <a:buChar char="•"/>
            </a:pPr>
            <a:r>
              <a:rPr lang="en-NZ" sz="700" kern="1200">
                <a:solidFill>
                  <a:schemeClr val="tx1"/>
                </a:solidFill>
                <a:latin typeface="+mn-lt"/>
                <a:ea typeface="+mn-ea"/>
                <a:cs typeface="+mn-cs"/>
              </a:rPr>
              <a:t>To </a:t>
            </a:r>
            <a:r>
              <a:rPr lang="en-NZ" sz="700" b="0" kern="1200">
                <a:solidFill>
                  <a:schemeClr val="tx1"/>
                </a:solidFill>
                <a:latin typeface="+mn-lt"/>
                <a:ea typeface="+mn-ea"/>
                <a:cs typeface="+mn-cs"/>
              </a:rPr>
              <a:t>do this, from the ribbon select the ‘View’ tab </a:t>
            </a:r>
          </a:p>
          <a:p>
            <a:pPr marL="139146" lvl="1" indent="-139146" algn="l" defTabSz="779227" rtl="0" eaLnBrk="1" latinLnBrk="0" hangingPunct="1">
              <a:spcBef>
                <a:spcPts val="0"/>
              </a:spcBef>
              <a:spcAft>
                <a:spcPts val="470"/>
              </a:spcAft>
              <a:buFont typeface="Arial" pitchFamily="34" charset="0"/>
              <a:buChar char="•"/>
            </a:pPr>
            <a:r>
              <a:rPr lang="en-NZ" sz="700" b="0" kern="1200">
                <a:solidFill>
                  <a:schemeClr val="tx1"/>
                </a:solidFill>
                <a:latin typeface="+mn-lt"/>
                <a:ea typeface="+mn-ea"/>
                <a:cs typeface="+mn-cs"/>
              </a:rPr>
              <a:t>Click on ‘Slide Master’</a:t>
            </a:r>
          </a:p>
          <a:p>
            <a:pPr marL="139146" lvl="1" indent="-139146" algn="l" defTabSz="779227" rtl="0" eaLnBrk="1" latinLnBrk="0" hangingPunct="1">
              <a:spcBef>
                <a:spcPts val="0"/>
              </a:spcBef>
              <a:spcAft>
                <a:spcPts val="470"/>
              </a:spcAft>
              <a:buFont typeface="Arial" pitchFamily="34" charset="0"/>
              <a:buChar char="•"/>
            </a:pPr>
            <a:r>
              <a:rPr lang="en-NZ" sz="700" b="0" kern="1200">
                <a:solidFill>
                  <a:schemeClr val="tx1"/>
                </a:solidFill>
                <a:latin typeface="+mn-lt"/>
                <a:ea typeface="+mn-ea"/>
                <a:cs typeface="+mn-cs"/>
              </a:rPr>
              <a:t>Go to the first slide (slide master)</a:t>
            </a:r>
          </a:p>
          <a:p>
            <a:pPr marL="139146" lvl="1" indent="-139146" algn="l" defTabSz="779227" rtl="0" eaLnBrk="1" latinLnBrk="0" hangingPunct="1">
              <a:spcBef>
                <a:spcPts val="0"/>
              </a:spcBef>
              <a:spcAft>
                <a:spcPts val="470"/>
              </a:spcAft>
              <a:buFont typeface="Arial" pitchFamily="34" charset="0"/>
              <a:buChar char="•"/>
            </a:pPr>
            <a:r>
              <a:rPr lang="en-NZ" sz="700" b="0" kern="1200">
                <a:solidFill>
                  <a:schemeClr val="tx1"/>
                </a:solidFill>
                <a:latin typeface="+mn-lt"/>
                <a:ea typeface="+mn-ea"/>
                <a:cs typeface="+mn-cs"/>
              </a:rPr>
              <a:t>Edit the footer text here, and this will flow through to all the other slide layouts</a:t>
            </a:r>
          </a:p>
        </p:txBody>
      </p:sp>
      <p:sp>
        <p:nvSpPr>
          <p:cNvPr id="3" name="Picture Placeholder 2"/>
          <p:cNvSpPr>
            <a:spLocks noGrp="1"/>
          </p:cNvSpPr>
          <p:nvPr>
            <p:ph type="pic" sz="quarter" idx="17" hasCustomPrompt="1"/>
          </p:nvPr>
        </p:nvSpPr>
        <p:spPr>
          <a:xfrm rot="16200000">
            <a:off x="-1025443" y="1884262"/>
            <a:ext cx="2959200" cy="432000"/>
          </a:xfrm>
        </p:spPr>
        <p:txBody>
          <a:bodyPr vert="horz" anchor="ctr"/>
          <a:lstStyle>
            <a:lvl1pPr algn="ctr">
              <a:defRPr b="0">
                <a:solidFill>
                  <a:schemeClr val="bg1"/>
                </a:solidFill>
              </a:defRPr>
            </a:lvl1pPr>
          </a:lstStyle>
          <a:p>
            <a:r>
              <a:rPr lang="en-GB"/>
              <a:t>INSERT LOGO HERE</a:t>
            </a:r>
          </a:p>
        </p:txBody>
      </p:sp>
    </p:spTree>
    <p:extLst>
      <p:ext uri="{BB962C8B-B14F-4D97-AF65-F5344CB8AC3E}">
        <p14:creationId xmlns:p14="http://schemas.microsoft.com/office/powerpoint/2010/main" val="3889187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parater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C2A08-7BC4-451D-B5D2-40213CECDB16}"/>
              </a:ext>
            </a:extLst>
          </p:cNvPr>
          <p:cNvSpPr/>
          <p:nvPr userDrawn="1"/>
        </p:nvSpPr>
        <p:spPr bwMode="white">
          <a:xfrm>
            <a:off x="3032636" y="4701164"/>
            <a:ext cx="184724" cy="67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ctr" anchorCtr="1"/>
          <a:lstStyle/>
          <a:p>
            <a:pPr algn="ctr"/>
            <a:endParaRPr lang="en-GB" sz="700">
              <a:solidFill>
                <a:schemeClr val="tx1"/>
              </a:solidFill>
            </a:endParaRPr>
          </a:p>
        </p:txBody>
      </p:sp>
      <p:sp>
        <p:nvSpPr>
          <p:cNvPr id="24" name="Text Placeholder 4">
            <a:extLst>
              <a:ext uri="{FF2B5EF4-FFF2-40B4-BE49-F238E27FC236}">
                <a16:creationId xmlns:a16="http://schemas.microsoft.com/office/drawing/2014/main" id="{F5D4E7ED-40C7-497A-AA05-B0270A8381A2}"/>
              </a:ext>
            </a:extLst>
          </p:cNvPr>
          <p:cNvSpPr>
            <a:spLocks noGrp="1"/>
          </p:cNvSpPr>
          <p:nvPr>
            <p:ph type="body" sz="quarter" idx="19" hasCustomPrompt="1"/>
          </p:nvPr>
        </p:nvSpPr>
        <p:spPr>
          <a:xfrm>
            <a:off x="455574" y="143"/>
            <a:ext cx="2625371" cy="4742718"/>
          </a:xfrm>
          <a:solidFill>
            <a:schemeClr val="accent1">
              <a:alpha val="75000"/>
            </a:schemeClr>
          </a:solidFill>
        </p:spPr>
        <p:txBody>
          <a:bodyPr vert="horz" wrap="square" lIns="0" tIns="0" rIns="0" bIns="0" rtlCol="0">
            <a:noAutofit/>
          </a:bodyPr>
          <a:lstStyle>
            <a:lvl1pPr>
              <a:defRPr lang="en-GB" dirty="0">
                <a:solidFill>
                  <a:schemeClr val="accent1"/>
                </a:solidFill>
              </a:defRPr>
            </a:lvl1pPr>
          </a:lstStyle>
          <a:p>
            <a:pPr lvl="0"/>
            <a:r>
              <a:rPr lang="en-GB"/>
              <a:t> </a:t>
            </a:r>
          </a:p>
        </p:txBody>
      </p:sp>
      <p:sp>
        <p:nvSpPr>
          <p:cNvPr id="3" name="Picture Placeholder 2">
            <a:extLst>
              <a:ext uri="{FF2B5EF4-FFF2-40B4-BE49-F238E27FC236}">
                <a16:creationId xmlns:a16="http://schemas.microsoft.com/office/drawing/2014/main" id="{73D3F846-8BEC-4D3B-953F-3EE462CCF191}"/>
              </a:ext>
            </a:extLst>
          </p:cNvPr>
          <p:cNvSpPr>
            <a:spLocks noGrp="1"/>
          </p:cNvSpPr>
          <p:nvPr>
            <p:ph type="pic" sz="quarter" idx="18" hasCustomPrompt="1"/>
          </p:nvPr>
        </p:nvSpPr>
        <p:spPr>
          <a:xfrm>
            <a:off x="446612" y="353122"/>
            <a:ext cx="8250777" cy="1041117"/>
          </a:xfrm>
        </p:spPr>
        <p:txBody>
          <a:bodyPr/>
          <a:lstStyle/>
          <a:p>
            <a:r>
              <a:rPr lang="en-GB"/>
              <a:t> </a:t>
            </a:r>
          </a:p>
        </p:txBody>
      </p:sp>
      <p:sp>
        <p:nvSpPr>
          <p:cNvPr id="12" name="Text Placeholder 5">
            <a:extLst>
              <a:ext uri="{FF2B5EF4-FFF2-40B4-BE49-F238E27FC236}">
                <a16:creationId xmlns:a16="http://schemas.microsoft.com/office/drawing/2014/main" id="{59F41960-C0D3-4C7A-A48A-9C3F188FDBDA}"/>
              </a:ext>
            </a:extLst>
          </p:cNvPr>
          <p:cNvSpPr>
            <a:spLocks noGrp="1"/>
          </p:cNvSpPr>
          <p:nvPr>
            <p:ph type="body" sz="quarter" idx="16"/>
          </p:nvPr>
        </p:nvSpPr>
        <p:spPr>
          <a:xfrm>
            <a:off x="3260447" y="1515782"/>
            <a:ext cx="2616305" cy="247294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5">
            <a:extLst>
              <a:ext uri="{FF2B5EF4-FFF2-40B4-BE49-F238E27FC236}">
                <a16:creationId xmlns:a16="http://schemas.microsoft.com/office/drawing/2014/main" id="{0BF0ECF0-3BFC-4860-B4C9-1EEC2BB10BD0}"/>
              </a:ext>
            </a:extLst>
          </p:cNvPr>
          <p:cNvSpPr>
            <a:spLocks noGrp="1"/>
          </p:cNvSpPr>
          <p:nvPr>
            <p:ph type="body" sz="quarter" idx="17"/>
          </p:nvPr>
        </p:nvSpPr>
        <p:spPr>
          <a:xfrm>
            <a:off x="6073363" y="1515782"/>
            <a:ext cx="2616305" cy="2472940"/>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5">
            <a:extLst>
              <a:ext uri="{FF2B5EF4-FFF2-40B4-BE49-F238E27FC236}">
                <a16:creationId xmlns:a16="http://schemas.microsoft.com/office/drawing/2014/main" id="{D6EE81E7-49B1-47D8-8229-950622CD8B8A}"/>
              </a:ext>
            </a:extLst>
          </p:cNvPr>
          <p:cNvSpPr>
            <a:spLocks noGrp="1"/>
          </p:cNvSpPr>
          <p:nvPr>
            <p:ph type="body" sz="quarter" idx="20"/>
          </p:nvPr>
        </p:nvSpPr>
        <p:spPr>
          <a:xfrm>
            <a:off x="455574" y="3075806"/>
            <a:ext cx="2616305" cy="1364532"/>
          </a:xfrm>
        </p:spPr>
        <p:txBody>
          <a:bodyPr lIns="169042" rIns="169042"/>
          <a:lstStyle>
            <a:lvl1pPr>
              <a:defRPr sz="1600">
                <a:solidFill>
                  <a:schemeClr val="bg1"/>
                </a:solidFill>
              </a:defRPr>
            </a:lvl1pPr>
            <a:lvl2pPr>
              <a:defRPr sz="1200">
                <a:solidFill>
                  <a:schemeClr val="bg1"/>
                </a:solidFill>
              </a:defRPr>
            </a:lvl2pPr>
            <a:lvl3pPr>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solidFill>
                  <a:schemeClr val="bg1"/>
                </a:solidFill>
              </a:defRPr>
            </a:lvl6pPr>
            <a:lvl7pPr>
              <a:defRPr>
                <a:solidFill>
                  <a:schemeClr val="bg1"/>
                </a:solidFill>
              </a:defRPr>
            </a:lvl7pPr>
            <a:lvl8pPr marL="0" indent="0">
              <a:buFontTx/>
              <a:buNone/>
              <a:defRPr>
                <a:solidFill>
                  <a:schemeClr val="bg1"/>
                </a:solidFill>
              </a:defRPr>
            </a:lvl8pPr>
            <a:lvl9pPr marL="0" indent="0">
              <a:buFontTx/>
              <a:buNone/>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2E4CD243-A87A-4AEB-A900-61BE2EE7DB31}"/>
              </a:ext>
            </a:extLst>
          </p:cNvPr>
          <p:cNvSpPr>
            <a:spLocks noGrp="1"/>
          </p:cNvSpPr>
          <p:nvPr>
            <p:ph type="title"/>
          </p:nvPr>
        </p:nvSpPr>
        <p:spPr>
          <a:xfrm>
            <a:off x="447533" y="1491630"/>
            <a:ext cx="2633411" cy="1344000"/>
          </a:xfrm>
        </p:spPr>
        <p:txBody>
          <a:bodyPr lIns="169042" rIns="84521"/>
          <a:lstStyle>
            <a:lvl1pPr>
              <a:defRPr sz="2400">
                <a:solidFill>
                  <a:schemeClr val="bg1"/>
                </a:solidFill>
              </a:defRPr>
            </a:lvl1pPr>
          </a:lstStyle>
          <a:p>
            <a:r>
              <a:rPr lang="en-US"/>
              <a:t>Click to edit Master title style</a:t>
            </a:r>
            <a:endParaRPr lang="en-GB"/>
          </a:p>
        </p:txBody>
      </p:sp>
      <p:sp>
        <p:nvSpPr>
          <p:cNvPr id="15" name="Rectangle 14">
            <a:extLst>
              <a:ext uri="{FF2B5EF4-FFF2-40B4-BE49-F238E27FC236}">
                <a16:creationId xmlns:a16="http://schemas.microsoft.com/office/drawing/2014/main" id="{D8CCD83B-C949-464F-94ED-C13C2C3B6B54}"/>
              </a:ext>
            </a:extLst>
          </p:cNvPr>
          <p:cNvSpPr/>
          <p:nvPr userDrawn="1"/>
        </p:nvSpPr>
        <p:spPr>
          <a:xfrm>
            <a:off x="9374814" y="0"/>
            <a:ext cx="2001172" cy="13397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CHANGE IMAGERY</a:t>
            </a:r>
          </a:p>
          <a:p>
            <a:pPr marL="139146" indent="-139146">
              <a:buFont typeface="Arial" pitchFamily="34" charset="0"/>
              <a:buChar char="•"/>
            </a:pPr>
            <a:r>
              <a:rPr lang="en-GB" sz="700">
                <a:solidFill>
                  <a:schemeClr val="tx1"/>
                </a:solidFill>
              </a:rPr>
              <a:t>If you wish to 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6" name="Picture 2">
            <a:extLst>
              <a:ext uri="{FF2B5EF4-FFF2-40B4-BE49-F238E27FC236}">
                <a16:creationId xmlns:a16="http://schemas.microsoft.com/office/drawing/2014/main" id="{44DF5407-A14F-4CB8-9998-6F351B417A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50516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8231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parater 3">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D0B7D18-D860-436E-9C5C-C334642F0C76}"/>
              </a:ext>
            </a:extLst>
          </p:cNvPr>
          <p:cNvSpPr>
            <a:spLocks noGrp="1"/>
          </p:cNvSpPr>
          <p:nvPr>
            <p:ph type="pic" sz="quarter" idx="15" hasCustomPrompt="1"/>
          </p:nvPr>
        </p:nvSpPr>
        <p:spPr>
          <a:xfrm>
            <a:off x="0" y="0"/>
            <a:ext cx="9144000" cy="5143500"/>
          </a:xfrm>
          <a:solidFill>
            <a:schemeClr val="accent1"/>
          </a:solidFill>
        </p:spPr>
        <p:txBody>
          <a:bodyPr anchor="ctr"/>
          <a:lstStyle>
            <a:lvl1pPr algn="l">
              <a:defRPr>
                <a:solidFill>
                  <a:schemeClr val="bg1"/>
                </a:solidFill>
              </a:defRPr>
            </a:lvl1pPr>
          </a:lstStyle>
          <a:p>
            <a:pPr lvl="0"/>
            <a:r>
              <a:rPr lang="en-GB"/>
              <a:t>	INSERT FULL PAGE IMAGE</a:t>
            </a:r>
          </a:p>
        </p:txBody>
      </p:sp>
      <p:sp>
        <p:nvSpPr>
          <p:cNvPr id="10" name="Text Placeholder 7">
            <a:extLst>
              <a:ext uri="{FF2B5EF4-FFF2-40B4-BE49-F238E27FC236}">
                <a16:creationId xmlns:a16="http://schemas.microsoft.com/office/drawing/2014/main" id="{3C144F69-A91D-4773-9264-F6499FE50DCE}"/>
              </a:ext>
            </a:extLst>
          </p:cNvPr>
          <p:cNvSpPr>
            <a:spLocks noGrp="1"/>
          </p:cNvSpPr>
          <p:nvPr>
            <p:ph type="body" sz="quarter" idx="16" hasCustomPrompt="1"/>
          </p:nvPr>
        </p:nvSpPr>
        <p:spPr>
          <a:xfrm>
            <a:off x="5420444" y="0"/>
            <a:ext cx="3300458" cy="5143500"/>
          </a:xfrm>
          <a:solidFill>
            <a:schemeClr val="bg1"/>
          </a:solidFill>
        </p:spPr>
        <p:txBody>
          <a:bodyPr vert="horz" wrap="square" lIns="0" tIns="0" rIns="0" bIns="0" rtlCol="0">
            <a:noAutofit/>
          </a:bodyPr>
          <a:lstStyle>
            <a:lvl1pPr>
              <a:defRPr lang="en-GB" dirty="0"/>
            </a:lvl1pPr>
          </a:lstStyle>
          <a:p>
            <a:pPr lvl="0"/>
            <a:r>
              <a:rPr lang="en-US"/>
              <a:t> </a:t>
            </a:r>
            <a:endParaRPr lang="en-GB"/>
          </a:p>
        </p:txBody>
      </p:sp>
      <p:sp>
        <p:nvSpPr>
          <p:cNvPr id="7" name="DividerNumber">
            <a:extLst>
              <a:ext uri="{FF2B5EF4-FFF2-40B4-BE49-F238E27FC236}">
                <a16:creationId xmlns:a16="http://schemas.microsoft.com/office/drawing/2014/main" id="{8334B2E3-CBF2-4188-91DE-419EF58C5B74}"/>
              </a:ext>
            </a:extLst>
          </p:cNvPr>
          <p:cNvSpPr>
            <a:spLocks noGrp="1"/>
          </p:cNvSpPr>
          <p:nvPr>
            <p:ph type="body" sz="quarter" idx="10" hasCustomPrompt="1"/>
          </p:nvPr>
        </p:nvSpPr>
        <p:spPr>
          <a:xfrm>
            <a:off x="5680342" y="1779662"/>
            <a:ext cx="1452321" cy="1661993"/>
          </a:xfrm>
        </p:spPr>
        <p:txBody>
          <a:bodyPr wrap="none" anchor="b">
            <a:spAutoFit/>
          </a:bodyPr>
          <a:lstStyle>
            <a:lvl1pPr>
              <a:spcAft>
                <a:spcPts val="0"/>
              </a:spcAft>
              <a:defRPr sz="10800" b="0">
                <a:solidFill>
                  <a:schemeClr val="accent1"/>
                </a:solidFill>
              </a:defRPr>
            </a:lvl1pPr>
          </a:lstStyle>
          <a:p>
            <a:pPr lvl="0"/>
            <a:r>
              <a:rPr lang="en-US"/>
              <a:t>##</a:t>
            </a:r>
          </a:p>
        </p:txBody>
      </p:sp>
      <p:sp>
        <p:nvSpPr>
          <p:cNvPr id="8" name="Text Placeholder 2">
            <a:extLst>
              <a:ext uri="{FF2B5EF4-FFF2-40B4-BE49-F238E27FC236}">
                <a16:creationId xmlns:a16="http://schemas.microsoft.com/office/drawing/2014/main" id="{86021D11-12D7-40F9-A825-2AAEB1F5CAA0}"/>
              </a:ext>
            </a:extLst>
          </p:cNvPr>
          <p:cNvSpPr>
            <a:spLocks noGrp="1"/>
          </p:cNvSpPr>
          <p:nvPr>
            <p:ph type="body" sz="quarter" idx="12" hasCustomPrompt="1"/>
          </p:nvPr>
        </p:nvSpPr>
        <p:spPr>
          <a:xfrm>
            <a:off x="5679706" y="3583148"/>
            <a:ext cx="2771490" cy="1004826"/>
          </a:xfrm>
        </p:spPr>
        <p:txBody>
          <a:bodyPr/>
          <a:lstStyle>
            <a:lvl1pPr>
              <a:lnSpc>
                <a:spcPct val="100000"/>
              </a:lnSpc>
              <a:spcAft>
                <a:spcPts val="0"/>
              </a:spcAft>
              <a:defRPr sz="2000" b="0"/>
            </a:lvl1pPr>
          </a:lstStyle>
          <a:p>
            <a:pPr lvl="0"/>
            <a:r>
              <a:rPr lang="en-US"/>
              <a:t>Click to edit Master</a:t>
            </a:r>
            <a:br>
              <a:rPr lang="en-US"/>
            </a:br>
            <a:r>
              <a:rPr lang="en-US"/>
              <a:t>text styles</a:t>
            </a:r>
          </a:p>
        </p:txBody>
      </p:sp>
      <p:sp>
        <p:nvSpPr>
          <p:cNvPr id="11" name="Rectangle 10">
            <a:extLst>
              <a:ext uri="{FF2B5EF4-FFF2-40B4-BE49-F238E27FC236}">
                <a16:creationId xmlns:a16="http://schemas.microsoft.com/office/drawing/2014/main" id="{454F1A98-F30C-473F-BE86-F8653B356CB5}"/>
              </a:ext>
            </a:extLst>
          </p:cNvPr>
          <p:cNvSpPr/>
          <p:nvPr userDrawn="1"/>
        </p:nvSpPr>
        <p:spPr>
          <a:xfrm>
            <a:off x="9374814" y="0"/>
            <a:ext cx="2001172" cy="17270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BACKGROUND FILL FOR SECTION DIVIDER</a:t>
            </a:r>
          </a:p>
          <a:p>
            <a:pPr marL="139146" indent="-139146">
              <a:buFont typeface="Arial" pitchFamily="34" charset="0"/>
              <a:buChar char="•"/>
            </a:pPr>
            <a:r>
              <a:rPr lang="en-GB" sz="700">
                <a:solidFill>
                  <a:schemeClr val="tx1"/>
                </a:solidFill>
              </a:rPr>
              <a:t>This layout can be used with a full colour background or with an image</a:t>
            </a:r>
          </a:p>
          <a:p>
            <a:pPr marL="139146" indent="-139146">
              <a:buFont typeface="Arial" pitchFamily="34" charset="0"/>
              <a:buChar char="•"/>
            </a:pPr>
            <a:r>
              <a:rPr lang="en-GB" sz="700">
                <a:solidFill>
                  <a:schemeClr val="tx1"/>
                </a:solidFill>
              </a:rPr>
              <a:t>If you wish to use an image/update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12" name="Picture 2">
            <a:extLst>
              <a:ext uri="{FF2B5EF4-FFF2-40B4-BE49-F238E27FC236}">
                <a16:creationId xmlns:a16="http://schemas.microsoft.com/office/drawing/2014/main" id="{AC4C69E6-F1BC-48C7-9D13-2847BF46E7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86520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663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parater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E035153-6034-4A26-99CC-B6F46B827D22}"/>
              </a:ext>
            </a:extLst>
          </p:cNvPr>
          <p:cNvSpPr>
            <a:spLocks noGrp="1"/>
          </p:cNvSpPr>
          <p:nvPr>
            <p:ph type="pic" sz="quarter" idx="15" hasCustomPrompt="1"/>
          </p:nvPr>
        </p:nvSpPr>
        <p:spPr>
          <a:xfrm>
            <a:off x="0" y="0"/>
            <a:ext cx="9144000" cy="5143500"/>
          </a:xfrm>
          <a:solidFill>
            <a:schemeClr val="tx2"/>
          </a:solidFill>
        </p:spPr>
        <p:txBody>
          <a:bodyPr anchor="ctr"/>
          <a:lstStyle>
            <a:lvl1pPr>
              <a:defRPr>
                <a:solidFill>
                  <a:schemeClr val="bg1"/>
                </a:solidFill>
              </a:defRPr>
            </a:lvl1pPr>
          </a:lstStyle>
          <a:p>
            <a:pPr lvl="0"/>
            <a:r>
              <a:rPr lang="en-GB"/>
              <a:t>	INSERT FULL PAGE IMAGE</a:t>
            </a:r>
          </a:p>
        </p:txBody>
      </p:sp>
      <p:sp>
        <p:nvSpPr>
          <p:cNvPr id="6" name="Text Placeholder 7">
            <a:extLst>
              <a:ext uri="{FF2B5EF4-FFF2-40B4-BE49-F238E27FC236}">
                <a16:creationId xmlns:a16="http://schemas.microsoft.com/office/drawing/2014/main" id="{47CA2C5F-717C-4B4C-A08D-8106DBB8A427}"/>
              </a:ext>
            </a:extLst>
          </p:cNvPr>
          <p:cNvSpPr>
            <a:spLocks noGrp="1"/>
          </p:cNvSpPr>
          <p:nvPr>
            <p:ph type="body" sz="quarter" idx="16" hasCustomPrompt="1"/>
          </p:nvPr>
        </p:nvSpPr>
        <p:spPr>
          <a:xfrm>
            <a:off x="5420444" y="0"/>
            <a:ext cx="3300458" cy="5143500"/>
          </a:xfrm>
          <a:solidFill>
            <a:schemeClr val="bg1"/>
          </a:solidFill>
        </p:spPr>
        <p:txBody>
          <a:bodyPr vert="horz" wrap="square" lIns="0" tIns="0" rIns="0" bIns="0" rtlCol="0">
            <a:noAutofit/>
          </a:bodyPr>
          <a:lstStyle>
            <a:lvl1pPr>
              <a:defRPr lang="en-GB" dirty="0"/>
            </a:lvl1pPr>
          </a:lstStyle>
          <a:p>
            <a:pPr lvl="0"/>
            <a:r>
              <a:rPr lang="en-US"/>
              <a:t> </a:t>
            </a:r>
            <a:endParaRPr lang="en-GB"/>
          </a:p>
        </p:txBody>
      </p:sp>
      <p:sp>
        <p:nvSpPr>
          <p:cNvPr id="15" name="DividerNumber">
            <a:extLst>
              <a:ext uri="{FF2B5EF4-FFF2-40B4-BE49-F238E27FC236}">
                <a16:creationId xmlns:a16="http://schemas.microsoft.com/office/drawing/2014/main" id="{6BFD6603-196E-4F76-A36D-A533EEC3C2A7}"/>
              </a:ext>
            </a:extLst>
          </p:cNvPr>
          <p:cNvSpPr>
            <a:spLocks noGrp="1"/>
          </p:cNvSpPr>
          <p:nvPr>
            <p:ph type="body" sz="quarter" idx="10" hasCustomPrompt="1"/>
          </p:nvPr>
        </p:nvSpPr>
        <p:spPr>
          <a:xfrm>
            <a:off x="5680342" y="1779662"/>
            <a:ext cx="1452321" cy="1661993"/>
          </a:xfrm>
        </p:spPr>
        <p:txBody>
          <a:bodyPr wrap="none" anchor="b">
            <a:spAutoFit/>
          </a:bodyPr>
          <a:lstStyle>
            <a:lvl1pPr>
              <a:spcAft>
                <a:spcPts val="0"/>
              </a:spcAft>
              <a:defRPr sz="10800" b="0">
                <a:solidFill>
                  <a:schemeClr val="tx2"/>
                </a:solidFill>
              </a:defRPr>
            </a:lvl1pPr>
          </a:lstStyle>
          <a:p>
            <a:pPr lvl="0"/>
            <a:r>
              <a:rPr lang="en-US"/>
              <a:t>##</a:t>
            </a:r>
          </a:p>
        </p:txBody>
      </p:sp>
      <p:sp>
        <p:nvSpPr>
          <p:cNvPr id="16" name="Text Placeholder 2">
            <a:extLst>
              <a:ext uri="{FF2B5EF4-FFF2-40B4-BE49-F238E27FC236}">
                <a16:creationId xmlns:a16="http://schemas.microsoft.com/office/drawing/2014/main" id="{26EA0A23-15AB-4E84-B1F0-441560BC692C}"/>
              </a:ext>
            </a:extLst>
          </p:cNvPr>
          <p:cNvSpPr>
            <a:spLocks noGrp="1"/>
          </p:cNvSpPr>
          <p:nvPr>
            <p:ph type="body" sz="quarter" idx="12" hasCustomPrompt="1"/>
          </p:nvPr>
        </p:nvSpPr>
        <p:spPr>
          <a:xfrm>
            <a:off x="5679706" y="3583148"/>
            <a:ext cx="2771490" cy="1004826"/>
          </a:xfrm>
        </p:spPr>
        <p:txBody>
          <a:bodyPr/>
          <a:lstStyle>
            <a:lvl1pPr>
              <a:lnSpc>
                <a:spcPct val="100000"/>
              </a:lnSpc>
              <a:spcAft>
                <a:spcPts val="0"/>
              </a:spcAft>
              <a:defRPr sz="2000" b="0">
                <a:solidFill>
                  <a:schemeClr val="tx2"/>
                </a:solidFill>
              </a:defRPr>
            </a:lvl1pPr>
          </a:lstStyle>
          <a:p>
            <a:pPr lvl="0"/>
            <a:r>
              <a:rPr lang="en-US"/>
              <a:t>Click to edit Master</a:t>
            </a:r>
            <a:br>
              <a:rPr lang="en-US"/>
            </a:br>
            <a:r>
              <a:rPr lang="en-US"/>
              <a:t>text styles</a:t>
            </a:r>
          </a:p>
        </p:txBody>
      </p:sp>
      <p:sp>
        <p:nvSpPr>
          <p:cNvPr id="7" name="Rectangle 6">
            <a:extLst>
              <a:ext uri="{FF2B5EF4-FFF2-40B4-BE49-F238E27FC236}">
                <a16:creationId xmlns:a16="http://schemas.microsoft.com/office/drawing/2014/main" id="{A689C8EA-811A-4A32-B0A9-D34748A8FACF}"/>
              </a:ext>
            </a:extLst>
          </p:cNvPr>
          <p:cNvSpPr/>
          <p:nvPr userDrawn="1"/>
        </p:nvSpPr>
        <p:spPr>
          <a:xfrm>
            <a:off x="9374814" y="0"/>
            <a:ext cx="2001172" cy="17270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t" anchorCtr="0">
            <a:spAutoFit/>
          </a:bodyPr>
          <a:lstStyle/>
          <a:p>
            <a:pPr marL="0" marR="0" lvl="0" indent="0" algn="l" defTabSz="779227" rtl="0" eaLnBrk="1" fontAlgn="auto" latinLnBrk="0" hangingPunct="1">
              <a:lnSpc>
                <a:spcPct val="100000"/>
              </a:lnSpc>
              <a:spcBef>
                <a:spcPts val="0"/>
              </a:spcBef>
              <a:spcAft>
                <a:spcPts val="470"/>
              </a:spcAft>
              <a:buClrTx/>
              <a:buSzTx/>
              <a:buFontTx/>
              <a:buNone/>
              <a:tabLst/>
              <a:defRPr/>
            </a:pPr>
            <a:r>
              <a:rPr lang="en-GB" sz="700" b="0" kern="1200">
                <a:solidFill>
                  <a:schemeClr val="tx1"/>
                </a:solidFill>
                <a:latin typeface="+mn-lt"/>
                <a:ea typeface="+mn-ea"/>
                <a:cs typeface="+mn-cs"/>
              </a:rPr>
              <a:t>BACKGROUND FILL FOR APPENDIX DIVIDER</a:t>
            </a:r>
          </a:p>
          <a:p>
            <a:pPr marL="139146" indent="-139146">
              <a:buFont typeface="Arial" pitchFamily="34" charset="0"/>
              <a:buChar char="•"/>
            </a:pPr>
            <a:r>
              <a:rPr lang="en-GB" sz="700">
                <a:solidFill>
                  <a:schemeClr val="tx1"/>
                </a:solidFill>
              </a:rPr>
              <a:t>This layout can be used with a full colour background or with an image</a:t>
            </a:r>
          </a:p>
          <a:p>
            <a:pPr marL="139146" indent="-139146">
              <a:buFont typeface="Arial" pitchFamily="34" charset="0"/>
              <a:buChar char="•"/>
            </a:pPr>
            <a:r>
              <a:rPr lang="en-GB" sz="700">
                <a:solidFill>
                  <a:schemeClr val="tx1"/>
                </a:solidFill>
              </a:rPr>
              <a:t>If you wish to use an image/update an image, click on the picture placeholder icon</a:t>
            </a:r>
          </a:p>
          <a:p>
            <a:pPr marL="0" indent="0">
              <a:buFont typeface="Arial" pitchFamily="34" charset="0"/>
              <a:buNone/>
            </a:pPr>
            <a:br>
              <a:rPr lang="en-GB" sz="700">
                <a:solidFill>
                  <a:schemeClr val="tx1"/>
                </a:solidFill>
              </a:rPr>
            </a:br>
            <a:endParaRPr lang="en-GB" sz="700">
              <a:solidFill>
                <a:schemeClr val="tx1"/>
              </a:solidFill>
            </a:endParaRPr>
          </a:p>
          <a:p>
            <a:pPr marL="139146" indent="-139146">
              <a:buFont typeface="Arial" pitchFamily="34" charset="0"/>
              <a:buChar char="•"/>
            </a:pPr>
            <a:r>
              <a:rPr lang="en-GB" sz="700">
                <a:solidFill>
                  <a:schemeClr val="tx1"/>
                </a:solidFill>
              </a:rPr>
              <a:t>Windows Explorer will open, find your required image and click ‘Insert’. </a:t>
            </a:r>
          </a:p>
          <a:p>
            <a:pPr marL="139146" indent="-139146">
              <a:buFont typeface="Arial" pitchFamily="34" charset="0"/>
              <a:buChar char="•"/>
            </a:pPr>
            <a:r>
              <a:rPr lang="en-GB" sz="700">
                <a:solidFill>
                  <a:schemeClr val="tx1"/>
                </a:solidFill>
              </a:rPr>
              <a:t>When cover image inserted, right-click in the grey area and click reset slide</a:t>
            </a:r>
          </a:p>
        </p:txBody>
      </p:sp>
      <p:pic>
        <p:nvPicPr>
          <p:cNvPr id="9" name="Picture 2">
            <a:extLst>
              <a:ext uri="{FF2B5EF4-FFF2-40B4-BE49-F238E27FC236}">
                <a16:creationId xmlns:a16="http://schemas.microsoft.com/office/drawing/2014/main" id="{365BCEB6-AFBD-4209-9591-7C09679F7F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98449" y="865202"/>
            <a:ext cx="244347" cy="1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72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EB7D5-1E81-A348-80E2-DA9697828BC1}" type="datetimeFigureOut">
              <a:rPr lang="en-US"/>
              <a:pPr/>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34D785F2-9137-43F3-B25B-115C16F5AFC5}"/>
              </a:ext>
            </a:extLst>
          </p:cNvPr>
          <p:cNvSpPr>
            <a:spLocks noGrp="1"/>
          </p:cNvSpPr>
          <p:nvPr>
            <p:ph type="body" sz="quarter" idx="15"/>
          </p:nvPr>
        </p:nvSpPr>
        <p:spPr>
          <a:xfrm>
            <a:off x="447531" y="1635646"/>
            <a:ext cx="4810427" cy="2520280"/>
          </a:xfrm>
        </p:spPr>
        <p:txBody>
          <a:bodyPr/>
          <a:lstStyle>
            <a:lvl1pPr marL="0" indent="0">
              <a:buFont typeface="Arial" panose="020B0604020202020204" pitchFamily="34" charset="0"/>
              <a:buNone/>
              <a:defRPr/>
            </a:lvl1pPr>
          </a:lstStyle>
          <a:p>
            <a:pPr lvl="0"/>
            <a:r>
              <a:rPr lang="en-US"/>
              <a:t>Click to edit Master text styles</a:t>
            </a:r>
          </a:p>
        </p:txBody>
      </p:sp>
      <p:sp>
        <p:nvSpPr>
          <p:cNvPr id="14" name="Title 13">
            <a:extLst>
              <a:ext uri="{FF2B5EF4-FFF2-40B4-BE49-F238E27FC236}">
                <a16:creationId xmlns:a16="http://schemas.microsoft.com/office/drawing/2014/main" id="{4A931166-5A05-4B48-91D7-00608DC9457E}"/>
              </a:ext>
            </a:extLst>
          </p:cNvPr>
          <p:cNvSpPr>
            <a:spLocks noGrp="1"/>
          </p:cNvSpPr>
          <p:nvPr>
            <p:ph type="title"/>
          </p:nvPr>
        </p:nvSpPr>
        <p:spPr>
          <a:xfrm>
            <a:off x="447534" y="441780"/>
            <a:ext cx="4810425" cy="977842"/>
          </a:xfrm>
        </p:spPr>
        <p:txBody>
          <a:bodyPr anchor="b"/>
          <a:lstStyle/>
          <a:p>
            <a:r>
              <a:rPr lang="en-US"/>
              <a:t>Click to edit Master title style</a:t>
            </a:r>
            <a:endParaRPr lang="en-GB"/>
          </a:p>
        </p:txBody>
      </p:sp>
      <p:sp>
        <p:nvSpPr>
          <p:cNvPr id="3" name="Rectangle 2">
            <a:extLst>
              <a:ext uri="{FF2B5EF4-FFF2-40B4-BE49-F238E27FC236}">
                <a16:creationId xmlns:a16="http://schemas.microsoft.com/office/drawing/2014/main" id="{639968A2-A0A6-4FD5-9D52-EA6EA19415BF}"/>
              </a:ext>
            </a:extLst>
          </p:cNvPr>
          <p:cNvSpPr/>
          <p:nvPr userDrawn="1"/>
        </p:nvSpPr>
        <p:spPr bwMode="white">
          <a:xfrm>
            <a:off x="5298253" y="4697507"/>
            <a:ext cx="256886" cy="96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ctr" anchorCtr="1"/>
          <a:lstStyle/>
          <a:p>
            <a:pPr algn="ctr"/>
            <a:endParaRPr lang="en-GB" sz="700">
              <a:solidFill>
                <a:schemeClr val="tx1"/>
              </a:solidFill>
            </a:endParaRPr>
          </a:p>
        </p:txBody>
      </p:sp>
      <p:sp>
        <p:nvSpPr>
          <p:cNvPr id="2" name="Rectangle 1">
            <a:extLst>
              <a:ext uri="{FF2B5EF4-FFF2-40B4-BE49-F238E27FC236}">
                <a16:creationId xmlns:a16="http://schemas.microsoft.com/office/drawing/2014/main" id="{95A01019-B77D-4AF5-B023-5F74449CE3B6}"/>
              </a:ext>
            </a:extLst>
          </p:cNvPr>
          <p:cNvSpPr/>
          <p:nvPr userDrawn="1"/>
        </p:nvSpPr>
        <p:spPr>
          <a:xfrm>
            <a:off x="5542921" y="0"/>
            <a:ext cx="317798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6347" tIns="56347" rIns="56347" bIns="56347" rtlCol="0" anchor="ctr" anchorCtr="1"/>
          <a:lstStyle/>
          <a:p>
            <a:pPr algn="ctr"/>
            <a:endParaRPr lang="en-GB" sz="1100"/>
          </a:p>
        </p:txBody>
      </p:sp>
    </p:spTree>
    <p:extLst>
      <p:ext uri="{BB962C8B-B14F-4D97-AF65-F5344CB8AC3E}">
        <p14:creationId xmlns:p14="http://schemas.microsoft.com/office/powerpoint/2010/main" val="23422369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160F8AC-754D-47EF-85DB-794888E9F38F}"/>
              </a:ext>
            </a:extLst>
          </p:cNvPr>
          <p:cNvSpPr>
            <a:spLocks noGrp="1"/>
          </p:cNvSpPr>
          <p:nvPr>
            <p:ph type="title"/>
          </p:nvPr>
        </p:nvSpPr>
        <p:spPr>
          <a:xfrm>
            <a:off x="447533" y="441779"/>
            <a:ext cx="8250071" cy="429375"/>
          </a:xfrm>
        </p:spPr>
        <p:txBody>
          <a:bodyPr/>
          <a:lstStyle/>
          <a:p>
            <a:r>
              <a:rPr lang="en-US"/>
              <a:t>Click to edit Master title style</a:t>
            </a:r>
            <a:endParaRPr lang="en-GB"/>
          </a:p>
        </p:txBody>
      </p:sp>
      <p:sp>
        <p:nvSpPr>
          <p:cNvPr id="4" name="Text Placeholder 21">
            <a:extLst>
              <a:ext uri="{FF2B5EF4-FFF2-40B4-BE49-F238E27FC236}">
                <a16:creationId xmlns:a16="http://schemas.microsoft.com/office/drawing/2014/main" id="{C900DC10-22C6-4C7C-A5E0-6A7C810E80B8}"/>
              </a:ext>
            </a:extLst>
          </p:cNvPr>
          <p:cNvSpPr txBox="1">
            <a:spLocks/>
          </p:cNvSpPr>
          <p:nvPr userDrawn="1"/>
        </p:nvSpPr>
        <p:spPr>
          <a:xfrm>
            <a:off x="450037" y="1341117"/>
            <a:ext cx="1478298" cy="1158625"/>
          </a:xfrm>
          <a:prstGeom prst="rect">
            <a:avLst/>
          </a:prstGeom>
        </p:spPr>
        <p:txBody>
          <a:bodyPr vert="horz" wrap="square" lIns="0" tIns="0" rIns="0" bIns="0" rtlCol="0">
            <a:noAutofit/>
          </a:bodyPr>
          <a:lstStyle>
            <a:lvl1pPr>
              <a:defRPr sz="900" b="1"/>
            </a:lvl1pPr>
            <a:lvl2pPr lvl="1">
              <a:defRPr sz="900"/>
            </a:lvl2pPr>
            <a:lvl3pPr lvl="2">
              <a:buClr>
                <a:schemeClr val="accent1"/>
              </a:buClr>
              <a:defRPr sz="900"/>
            </a:lvl3pPr>
            <a:lvl4pPr lvl="3">
              <a:buClr>
                <a:schemeClr val="accent1"/>
              </a:buClr>
              <a:defRPr sz="900"/>
            </a:lvl4pPr>
            <a:lvl5pPr>
              <a:buClr>
                <a:schemeClr val="accent1"/>
              </a:buClr>
              <a:defRPr sz="900"/>
            </a:lvl5pPr>
            <a:lvl6pPr>
              <a:defRPr sz="900">
                <a:latin typeface="+mj-lt"/>
              </a:defRPr>
            </a:lvl6pPr>
            <a:lvl7pPr>
              <a:defRPr sz="1100"/>
            </a:lvl7pPr>
            <a:lvl8pPr>
              <a:defRPr sz="900"/>
            </a:lvl8pPr>
            <a:lvl9pPr>
              <a:defRPr sz="900"/>
            </a:lvl9pPr>
          </a:lstStyle>
          <a:p>
            <a:r>
              <a:rPr lang="en-US" sz="1000"/>
              <a:t>Birmingham office</a:t>
            </a:r>
          </a:p>
          <a:p>
            <a:pPr lvl="1"/>
            <a:r>
              <a:rPr lang="en-US" sz="1000"/>
              <a:t>Victoria House</a:t>
            </a:r>
            <a:br>
              <a:rPr lang="en-US" sz="1000"/>
            </a:br>
            <a:r>
              <a:rPr lang="en-US" sz="1000"/>
              <a:t>Victoria Square</a:t>
            </a:r>
            <a:br>
              <a:rPr lang="en-US" sz="1000"/>
            </a:br>
            <a:r>
              <a:rPr lang="en-US" sz="1000"/>
              <a:t>Birmingham</a:t>
            </a:r>
            <a:br>
              <a:rPr lang="en-US" sz="1000"/>
            </a:br>
            <a:r>
              <a:rPr lang="en-US" sz="1000"/>
              <a:t>B2 4BU</a:t>
            </a:r>
          </a:p>
          <a:p>
            <a:pPr lvl="1"/>
            <a:r>
              <a:rPr lang="en-US" sz="1000"/>
              <a:t>+44 (0)121 237 3900</a:t>
            </a:r>
            <a:br>
              <a:rPr lang="en-US" sz="1000"/>
            </a:br>
            <a:r>
              <a:rPr lang="en-US" sz="1000"/>
              <a:t>+44 (0)121 236 1291</a:t>
            </a:r>
            <a:endParaRPr lang="en-GB" sz="1000"/>
          </a:p>
        </p:txBody>
      </p:sp>
      <p:sp>
        <p:nvSpPr>
          <p:cNvPr id="5" name="Text Placeholder 21">
            <a:extLst>
              <a:ext uri="{FF2B5EF4-FFF2-40B4-BE49-F238E27FC236}">
                <a16:creationId xmlns:a16="http://schemas.microsoft.com/office/drawing/2014/main" id="{B64FFCF4-B981-4C3B-8957-FC3BEF69900D}"/>
              </a:ext>
            </a:extLst>
          </p:cNvPr>
          <p:cNvSpPr txBox="1">
            <a:spLocks/>
          </p:cNvSpPr>
          <p:nvPr userDrawn="1"/>
        </p:nvSpPr>
        <p:spPr>
          <a:xfrm>
            <a:off x="2124344" y="1341117"/>
            <a:ext cx="1478298" cy="1158625"/>
          </a:xfrm>
          <a:prstGeom prst="rect">
            <a:avLst/>
          </a:prstGeom>
        </p:spPr>
        <p:txBody>
          <a:bodyPr vert="horz" wrap="square" lIns="0" tIns="0" rIns="0" bIns="0" rtlCol="0">
            <a:noAutofit/>
          </a:bodyPr>
          <a:lstStyle>
            <a:lvl1pPr>
              <a:defRPr sz="900" b="1"/>
            </a:lvl1pPr>
            <a:lvl2pPr lvl="1">
              <a:defRPr sz="900"/>
            </a:lvl2pPr>
            <a:lvl3pPr lvl="2">
              <a:buClr>
                <a:schemeClr val="accent1"/>
              </a:buClr>
              <a:defRPr sz="900"/>
            </a:lvl3pPr>
            <a:lvl4pPr lvl="3">
              <a:buClr>
                <a:schemeClr val="accent1"/>
              </a:buClr>
              <a:defRPr sz="900"/>
            </a:lvl4pPr>
            <a:lvl5pPr>
              <a:buClr>
                <a:schemeClr val="accent1"/>
              </a:buClr>
              <a:defRPr sz="900"/>
            </a:lvl5pPr>
            <a:lvl6pPr>
              <a:defRPr sz="900">
                <a:latin typeface="+mj-lt"/>
              </a:defRPr>
            </a:lvl6pPr>
            <a:lvl7pPr>
              <a:defRPr sz="1100"/>
            </a:lvl7pPr>
            <a:lvl8pPr>
              <a:defRPr sz="900"/>
            </a:lvl8pPr>
            <a:lvl9pPr>
              <a:defRPr sz="900"/>
            </a:lvl9pPr>
          </a:lstStyle>
          <a:p>
            <a:r>
              <a:rPr lang="en-US" sz="1000"/>
              <a:t>Exeter office</a:t>
            </a:r>
          </a:p>
          <a:p>
            <a:pPr lvl="1"/>
            <a:r>
              <a:rPr lang="en-US" sz="1000"/>
              <a:t>1st Floor</a:t>
            </a:r>
            <a:br>
              <a:rPr lang="en-US" sz="1000"/>
            </a:br>
            <a:r>
              <a:rPr lang="en-US" sz="1000"/>
              <a:t>The Mount</a:t>
            </a:r>
            <a:br>
              <a:rPr lang="en-US" sz="1000"/>
            </a:br>
            <a:r>
              <a:rPr lang="en-US" sz="1000"/>
              <a:t>72 Paris Street</a:t>
            </a:r>
            <a:br>
              <a:rPr lang="en-US" sz="1000"/>
            </a:br>
            <a:r>
              <a:rPr lang="en-US" sz="1000"/>
              <a:t>Exeter</a:t>
            </a:r>
            <a:br>
              <a:rPr lang="en-US" sz="1000"/>
            </a:br>
            <a:r>
              <a:rPr lang="en-US" sz="1000"/>
              <a:t>EX1 1JY</a:t>
            </a:r>
          </a:p>
          <a:p>
            <a:pPr lvl="1"/>
            <a:r>
              <a:rPr lang="en-US" sz="1000"/>
              <a:t>+44 (0)1392 458800</a:t>
            </a:r>
            <a:br>
              <a:rPr lang="en-US" sz="1000"/>
            </a:br>
            <a:r>
              <a:rPr lang="en-US" sz="1000"/>
              <a:t>+44 (0)1392 458801</a:t>
            </a:r>
            <a:endParaRPr lang="en-GB" sz="1000"/>
          </a:p>
        </p:txBody>
      </p:sp>
      <p:sp>
        <p:nvSpPr>
          <p:cNvPr id="6" name="Text Placeholder 21">
            <a:extLst>
              <a:ext uri="{FF2B5EF4-FFF2-40B4-BE49-F238E27FC236}">
                <a16:creationId xmlns:a16="http://schemas.microsoft.com/office/drawing/2014/main" id="{4D08DD48-2C4B-4CE9-82FC-A5FF225F5D7E}"/>
              </a:ext>
            </a:extLst>
          </p:cNvPr>
          <p:cNvSpPr txBox="1">
            <a:spLocks/>
          </p:cNvSpPr>
          <p:nvPr userDrawn="1"/>
        </p:nvSpPr>
        <p:spPr>
          <a:xfrm>
            <a:off x="3798651" y="1341117"/>
            <a:ext cx="1478298" cy="1158625"/>
          </a:xfrm>
          <a:prstGeom prst="rect">
            <a:avLst/>
          </a:prstGeom>
        </p:spPr>
        <p:txBody>
          <a:bodyPr vert="horz" wrap="square" lIns="0" tIns="0" rIns="0" bIns="0" rtlCol="0">
            <a:noAutofit/>
          </a:bodyPr>
          <a:lstStyle>
            <a:lvl1pPr>
              <a:defRPr sz="900" b="1"/>
            </a:lvl1pPr>
            <a:lvl2pPr lvl="1">
              <a:defRPr sz="900"/>
            </a:lvl2pPr>
            <a:lvl3pPr lvl="2">
              <a:buClr>
                <a:schemeClr val="accent1"/>
              </a:buClr>
              <a:defRPr sz="900"/>
            </a:lvl3pPr>
            <a:lvl4pPr lvl="3">
              <a:buClr>
                <a:schemeClr val="accent1"/>
              </a:buClr>
              <a:defRPr sz="900"/>
            </a:lvl4pPr>
            <a:lvl5pPr>
              <a:buClr>
                <a:schemeClr val="accent1"/>
              </a:buClr>
              <a:defRPr sz="900"/>
            </a:lvl5pPr>
            <a:lvl6pPr>
              <a:defRPr sz="900">
                <a:latin typeface="+mj-lt"/>
              </a:defRPr>
            </a:lvl6pPr>
            <a:lvl7pPr>
              <a:defRPr sz="1100"/>
            </a:lvl7pPr>
            <a:lvl8pPr>
              <a:defRPr sz="900"/>
            </a:lvl8pPr>
            <a:lvl9pPr>
              <a:defRPr sz="900"/>
            </a:lvl9pPr>
          </a:lstStyle>
          <a:p>
            <a:r>
              <a:rPr lang="en-US" sz="1000"/>
              <a:t>London office</a:t>
            </a:r>
          </a:p>
          <a:p>
            <a:pPr lvl="1"/>
            <a:r>
              <a:rPr lang="en-US" sz="1000"/>
              <a:t>15th Floor</a:t>
            </a:r>
            <a:br>
              <a:rPr lang="en-US" sz="1000"/>
            </a:br>
            <a:r>
              <a:rPr lang="en-US" sz="1000"/>
              <a:t>6 Bevis Marks</a:t>
            </a:r>
            <a:br>
              <a:rPr lang="en-US" sz="1000"/>
            </a:br>
            <a:r>
              <a:rPr lang="en-US" sz="1000"/>
              <a:t>London</a:t>
            </a:r>
            <a:br>
              <a:rPr lang="en-US" sz="1000"/>
            </a:br>
            <a:r>
              <a:rPr lang="en-US" sz="1000"/>
              <a:t>EC3A 7BA</a:t>
            </a:r>
          </a:p>
          <a:p>
            <a:pPr lvl="1"/>
            <a:r>
              <a:rPr lang="en-US" sz="1000"/>
              <a:t>+44 (0)20 7337 1000</a:t>
            </a:r>
            <a:br>
              <a:rPr lang="en-US" sz="1000"/>
            </a:br>
            <a:r>
              <a:rPr lang="en-US" sz="1000"/>
              <a:t>+44 (0)20 7929 1724</a:t>
            </a:r>
            <a:endParaRPr lang="en-GB" sz="1000"/>
          </a:p>
        </p:txBody>
      </p:sp>
      <p:sp>
        <p:nvSpPr>
          <p:cNvPr id="7" name="Text Placeholder 21">
            <a:extLst>
              <a:ext uri="{FF2B5EF4-FFF2-40B4-BE49-F238E27FC236}">
                <a16:creationId xmlns:a16="http://schemas.microsoft.com/office/drawing/2014/main" id="{3E348131-2EBF-4211-A275-DBAF6598BFC0}"/>
              </a:ext>
            </a:extLst>
          </p:cNvPr>
          <p:cNvSpPr txBox="1">
            <a:spLocks/>
          </p:cNvSpPr>
          <p:nvPr userDrawn="1"/>
        </p:nvSpPr>
        <p:spPr>
          <a:xfrm>
            <a:off x="450037" y="3069309"/>
            <a:ext cx="1478298" cy="1158625"/>
          </a:xfrm>
          <a:prstGeom prst="rect">
            <a:avLst/>
          </a:prstGeom>
        </p:spPr>
        <p:txBody>
          <a:bodyPr vert="horz" wrap="square" lIns="0" tIns="0" rIns="0" bIns="0" rtlCol="0">
            <a:noAutofit/>
          </a:bodyPr>
          <a:lstStyle>
            <a:lvl1pPr>
              <a:defRPr sz="900" b="1"/>
            </a:lvl1pPr>
            <a:lvl2pPr lvl="1">
              <a:defRPr sz="900"/>
            </a:lvl2pPr>
            <a:lvl3pPr lvl="2">
              <a:buClr>
                <a:schemeClr val="accent1"/>
              </a:buClr>
              <a:defRPr sz="900"/>
            </a:lvl3pPr>
            <a:lvl4pPr lvl="3">
              <a:buClr>
                <a:schemeClr val="accent1"/>
              </a:buClr>
              <a:defRPr sz="900"/>
            </a:lvl4pPr>
            <a:lvl5pPr>
              <a:buClr>
                <a:schemeClr val="accent1"/>
              </a:buClr>
              <a:defRPr sz="900"/>
            </a:lvl5pPr>
            <a:lvl6pPr>
              <a:defRPr sz="900">
                <a:latin typeface="+mj-lt"/>
              </a:defRPr>
            </a:lvl6pPr>
            <a:lvl7pPr>
              <a:defRPr sz="1100"/>
            </a:lvl7pPr>
            <a:lvl8pPr>
              <a:defRPr sz="900"/>
            </a:lvl8pPr>
            <a:lvl9pPr>
              <a:defRPr sz="900"/>
            </a:lvl9pPr>
          </a:lstStyle>
          <a:p>
            <a:r>
              <a:rPr lang="en-US" sz="1000"/>
              <a:t>Manchester office</a:t>
            </a:r>
          </a:p>
          <a:p>
            <a:pPr lvl="1"/>
            <a:r>
              <a:rPr lang="en-US" sz="1000"/>
              <a:t>3rd Floor</a:t>
            </a:r>
            <a:br>
              <a:rPr lang="en-US" sz="1000"/>
            </a:br>
            <a:r>
              <a:rPr lang="en-US" sz="1000"/>
              <a:t>No.1 </a:t>
            </a:r>
            <a:r>
              <a:rPr lang="en-US" sz="1000" err="1"/>
              <a:t>Spinningfields</a:t>
            </a:r>
            <a:br>
              <a:rPr lang="en-US" sz="1000"/>
            </a:br>
            <a:r>
              <a:rPr lang="en-US" sz="1000"/>
              <a:t>1 Hardman Square</a:t>
            </a:r>
            <a:br>
              <a:rPr lang="en-US" sz="1000"/>
            </a:br>
            <a:r>
              <a:rPr lang="en-US" sz="1000" err="1"/>
              <a:t>Spinningfields</a:t>
            </a:r>
            <a:br>
              <a:rPr lang="en-US" sz="1000"/>
            </a:br>
            <a:r>
              <a:rPr lang="en-US" sz="1000"/>
              <a:t>Manchester</a:t>
            </a:r>
            <a:br>
              <a:rPr lang="en-US" sz="1000"/>
            </a:br>
            <a:r>
              <a:rPr lang="en-US" sz="1000"/>
              <a:t>M3 3EB</a:t>
            </a:r>
          </a:p>
          <a:p>
            <a:pPr lvl="1"/>
            <a:r>
              <a:rPr lang="en-US" sz="1000"/>
              <a:t>+44 (0)370 270 6000</a:t>
            </a:r>
            <a:br>
              <a:rPr lang="en-US" sz="1000"/>
            </a:br>
            <a:r>
              <a:rPr lang="en-US" sz="1000"/>
              <a:t>+44 (0)161 375 0068</a:t>
            </a:r>
            <a:endParaRPr lang="en-GB" sz="1000"/>
          </a:p>
        </p:txBody>
      </p:sp>
      <p:sp>
        <p:nvSpPr>
          <p:cNvPr id="8" name="Text Placeholder 21">
            <a:extLst>
              <a:ext uri="{FF2B5EF4-FFF2-40B4-BE49-F238E27FC236}">
                <a16:creationId xmlns:a16="http://schemas.microsoft.com/office/drawing/2014/main" id="{65D659B6-C757-4A4E-969E-D4611982E4F9}"/>
              </a:ext>
            </a:extLst>
          </p:cNvPr>
          <p:cNvSpPr txBox="1">
            <a:spLocks/>
          </p:cNvSpPr>
          <p:nvPr userDrawn="1"/>
        </p:nvSpPr>
        <p:spPr>
          <a:xfrm>
            <a:off x="2124344" y="3069309"/>
            <a:ext cx="1478298" cy="1158625"/>
          </a:xfrm>
          <a:prstGeom prst="rect">
            <a:avLst/>
          </a:prstGeom>
        </p:spPr>
        <p:txBody>
          <a:bodyPr vert="horz" wrap="square" lIns="0" tIns="0" rIns="0" bIns="0" rtlCol="0">
            <a:noAutofit/>
          </a:bodyPr>
          <a:lstStyle>
            <a:lvl1pPr>
              <a:defRPr sz="900" b="1"/>
            </a:lvl1pPr>
            <a:lvl2pPr lvl="1">
              <a:defRPr sz="900"/>
            </a:lvl2pPr>
            <a:lvl3pPr lvl="2">
              <a:buClr>
                <a:schemeClr val="accent1"/>
              </a:buClr>
              <a:defRPr sz="900"/>
            </a:lvl3pPr>
            <a:lvl4pPr lvl="3">
              <a:buClr>
                <a:schemeClr val="accent1"/>
              </a:buClr>
              <a:defRPr sz="900"/>
            </a:lvl4pPr>
            <a:lvl5pPr>
              <a:buClr>
                <a:schemeClr val="accent1"/>
              </a:buClr>
              <a:defRPr sz="900"/>
            </a:lvl5pPr>
            <a:lvl6pPr>
              <a:defRPr sz="900">
                <a:latin typeface="+mj-lt"/>
              </a:defRPr>
            </a:lvl6pPr>
            <a:lvl7pPr>
              <a:defRPr sz="1100"/>
            </a:lvl7pPr>
            <a:lvl8pPr>
              <a:defRPr sz="900"/>
            </a:lvl8pPr>
            <a:lvl9pPr>
              <a:defRPr sz="900"/>
            </a:lvl9pPr>
          </a:lstStyle>
          <a:p>
            <a:r>
              <a:rPr lang="en-US" sz="1000"/>
              <a:t>Nottingham office</a:t>
            </a:r>
          </a:p>
          <a:p>
            <a:pPr lvl="1"/>
            <a:r>
              <a:rPr lang="en-US" sz="1000"/>
              <a:t>Mowbray House</a:t>
            </a:r>
            <a:br>
              <a:rPr lang="en-US" sz="1000"/>
            </a:br>
            <a:r>
              <a:rPr lang="en-US" sz="1000"/>
              <a:t>Castle Meadow Road</a:t>
            </a:r>
            <a:br>
              <a:rPr lang="en-US" sz="1000"/>
            </a:br>
            <a:r>
              <a:rPr lang="en-US" sz="1000"/>
              <a:t>Nottingham</a:t>
            </a:r>
            <a:br>
              <a:rPr lang="en-US" sz="1000"/>
            </a:br>
            <a:r>
              <a:rPr lang="en-US" sz="1000"/>
              <a:t>NG2 1BJ</a:t>
            </a:r>
          </a:p>
          <a:p>
            <a:pPr lvl="1"/>
            <a:r>
              <a:rPr lang="en-US" sz="1000"/>
              <a:t>+44 (0)115 976 6000</a:t>
            </a:r>
            <a:br>
              <a:rPr lang="en-US" sz="1000"/>
            </a:br>
            <a:r>
              <a:rPr lang="en-US" sz="1000"/>
              <a:t>+44 (0)115 947 5246</a:t>
            </a:r>
            <a:endParaRPr lang="en-GB" sz="1000"/>
          </a:p>
        </p:txBody>
      </p:sp>
      <p:cxnSp>
        <p:nvCxnSpPr>
          <p:cNvPr id="9" name="Straight Connector 8">
            <a:extLst>
              <a:ext uri="{FF2B5EF4-FFF2-40B4-BE49-F238E27FC236}">
                <a16:creationId xmlns:a16="http://schemas.microsoft.com/office/drawing/2014/main" id="{B7FB42D7-FA41-4F4E-A900-F4D0F39BF21B}"/>
              </a:ext>
            </a:extLst>
          </p:cNvPr>
          <p:cNvCxnSpPr/>
          <p:nvPr userDrawn="1"/>
        </p:nvCxnSpPr>
        <p:spPr>
          <a:xfrm>
            <a:off x="450037" y="1224591"/>
            <a:ext cx="147829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E56E2C-447B-4AEA-8154-9CD7A79281D3}"/>
              </a:ext>
            </a:extLst>
          </p:cNvPr>
          <p:cNvCxnSpPr/>
          <p:nvPr userDrawn="1"/>
        </p:nvCxnSpPr>
        <p:spPr>
          <a:xfrm>
            <a:off x="2124344" y="1224591"/>
            <a:ext cx="147829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627CFAD-9C35-402D-A042-46E916346CD6}"/>
              </a:ext>
            </a:extLst>
          </p:cNvPr>
          <p:cNvCxnSpPr/>
          <p:nvPr userDrawn="1"/>
        </p:nvCxnSpPr>
        <p:spPr>
          <a:xfrm>
            <a:off x="3798651" y="1224591"/>
            <a:ext cx="147829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DCEC45-AF18-460C-9EEE-03B2BFD4EBF8}"/>
              </a:ext>
            </a:extLst>
          </p:cNvPr>
          <p:cNvCxnSpPr/>
          <p:nvPr userDrawn="1"/>
        </p:nvCxnSpPr>
        <p:spPr>
          <a:xfrm>
            <a:off x="450037" y="2931790"/>
            <a:ext cx="147829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F42CC7-E459-45ED-B4DE-A44836391FBC}"/>
              </a:ext>
            </a:extLst>
          </p:cNvPr>
          <p:cNvCxnSpPr/>
          <p:nvPr userDrawn="1"/>
        </p:nvCxnSpPr>
        <p:spPr>
          <a:xfrm>
            <a:off x="2124344" y="2931790"/>
            <a:ext cx="147829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1087A26-1E34-4084-A671-9F21B4843F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0112" y="1224592"/>
            <a:ext cx="3113852" cy="3306613"/>
          </a:xfrm>
          <a:prstGeom prst="rect">
            <a:avLst/>
          </a:prstGeom>
        </p:spPr>
      </p:pic>
    </p:spTree>
    <p:extLst>
      <p:ext uri="{BB962C8B-B14F-4D97-AF65-F5344CB8AC3E}">
        <p14:creationId xmlns:p14="http://schemas.microsoft.com/office/powerpoint/2010/main" val="18893498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8996C78-240A-4D7A-91FE-F91CFC658CFE}" type="slidenum">
              <a:rPr lang="en-GB"/>
              <a:pPr/>
              <a:t>‹#›</a:t>
            </a:fld>
            <a:endParaRPr lang="en-GB"/>
          </a:p>
        </p:txBody>
      </p:sp>
    </p:spTree>
    <p:extLst>
      <p:ext uri="{BB962C8B-B14F-4D97-AF65-F5344CB8AC3E}">
        <p14:creationId xmlns:p14="http://schemas.microsoft.com/office/powerpoint/2010/main" val="1583783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6E04-2F4C-470A-64C2-C60CC45EB200}"/>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B498993B-80F4-4AEA-D181-E04817240F5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8ED9FB3-CF9C-3C9A-D327-453E5B657A84}"/>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5" name="Footer Placeholder 4">
            <a:extLst>
              <a:ext uri="{FF2B5EF4-FFF2-40B4-BE49-F238E27FC236}">
                <a16:creationId xmlns:a16="http://schemas.microsoft.com/office/drawing/2014/main" id="{220222E2-4BB5-B887-A122-E5AF4C871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3FD2F-78F0-BA2A-8C63-9645F55DFB60}"/>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37652022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C046-E8C7-109E-4F43-2CA1109D56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A58434-9D7A-457B-84B9-4CD352045F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045105-2899-C6F3-4BDD-059113478B22}"/>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5" name="Footer Placeholder 4">
            <a:extLst>
              <a:ext uri="{FF2B5EF4-FFF2-40B4-BE49-F238E27FC236}">
                <a16:creationId xmlns:a16="http://schemas.microsoft.com/office/drawing/2014/main" id="{AF4AA6BB-E949-BE51-17C9-4024DAC44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F7226-ECB1-4A88-4A1E-9063CD0A7A95}"/>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20055330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A50A-6EE6-230F-95E2-8515DC7D3A6E}"/>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C2AC0AA-5C00-7CD9-CC23-43B3C24B938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4CC221-F221-782F-A88E-66C1C1D774DB}"/>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5" name="Footer Placeholder 4">
            <a:extLst>
              <a:ext uri="{FF2B5EF4-FFF2-40B4-BE49-F238E27FC236}">
                <a16:creationId xmlns:a16="http://schemas.microsoft.com/office/drawing/2014/main" id="{01A14364-37C6-B92F-517C-CCB463DB4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9614A-EAD9-843B-1134-C8BEF5D45888}"/>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4866415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7647-DF6F-D41C-46BB-48935DA967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392F7E-B1C1-2976-F064-1E7BB32E5C7D}"/>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EF7419-5504-D334-6068-21EC79C6230A}"/>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88FE95-7A34-4F1F-38AC-A399CB2C26FB}"/>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6" name="Footer Placeholder 5">
            <a:extLst>
              <a:ext uri="{FF2B5EF4-FFF2-40B4-BE49-F238E27FC236}">
                <a16:creationId xmlns:a16="http://schemas.microsoft.com/office/drawing/2014/main" id="{DC9108DD-2365-22E3-C993-B2C9E8F8F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264FC-B634-8118-8D48-5A9450C342B0}"/>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3534431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8DBD-5610-6BB6-F999-9AF8EDD046B6}"/>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18C808-9AB1-1455-B81A-CA8C977A889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674D4596-65E6-07A7-3F6C-D20DE0CD1E45}"/>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2101AC-FCE5-1DAE-AC0A-25E223E94C7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0BD6D7CA-2714-2DEA-B90C-8F81EDF4795A}"/>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FC7C165-8696-A5C6-1451-6FE0F3585A54}"/>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8" name="Footer Placeholder 7">
            <a:extLst>
              <a:ext uri="{FF2B5EF4-FFF2-40B4-BE49-F238E27FC236}">
                <a16:creationId xmlns:a16="http://schemas.microsoft.com/office/drawing/2014/main" id="{AF4EF191-BD65-A05A-4BA9-32A9D50169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50A076-27C4-5799-D44B-CA9EA9C2D7B6}"/>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2121199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2E5B-A6AC-5DFF-E214-A826DFA9EB9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B32A2A8-7D42-B618-F333-9BAB67734150}"/>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4" name="Footer Placeholder 3">
            <a:extLst>
              <a:ext uri="{FF2B5EF4-FFF2-40B4-BE49-F238E27FC236}">
                <a16:creationId xmlns:a16="http://schemas.microsoft.com/office/drawing/2014/main" id="{6FAA029B-9AE2-7433-3038-971170B3E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F16191-C57B-4469-B15E-CDC5F53A34C7}"/>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19777489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7CD213-EADF-E3F1-2DB6-576D400C59CF}"/>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3" name="Footer Placeholder 2">
            <a:extLst>
              <a:ext uri="{FF2B5EF4-FFF2-40B4-BE49-F238E27FC236}">
                <a16:creationId xmlns:a16="http://schemas.microsoft.com/office/drawing/2014/main" id="{125A6122-996D-9E6B-840E-6F5A6303E2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EAC114-C41F-9E4F-C4C2-01D0481DF41B}"/>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204700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B7D5-1E81-A348-80E2-DA9697828BC1}" type="datetimeFigureOut">
              <a:rPr lang="en-US"/>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F01-311E-AD4F-5A5B-F0CBB2F78CFA}"/>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B3EDCE3-A4C9-A0C3-AA5B-13524C81CE4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554A613-051E-0D1D-B237-92E7797C5A7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248E0FD-CDF5-79A1-6B95-94EE7485ED5C}"/>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6" name="Footer Placeholder 5">
            <a:extLst>
              <a:ext uri="{FF2B5EF4-FFF2-40B4-BE49-F238E27FC236}">
                <a16:creationId xmlns:a16="http://schemas.microsoft.com/office/drawing/2014/main" id="{D1F8F8AD-5180-7124-0DA7-56677475A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6E025-9BAA-BB8B-E3D0-B20B83A51E97}"/>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18173545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A6D4-1432-ED61-C23F-11DFFD9908BA}"/>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50668E-2247-CD1D-BFCC-67825076D0C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6F06396-54D6-028B-59A7-9FCA013FCC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E43360B-0A98-E38A-F583-F8A8686E4BEC}"/>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6" name="Footer Placeholder 5">
            <a:extLst>
              <a:ext uri="{FF2B5EF4-FFF2-40B4-BE49-F238E27FC236}">
                <a16:creationId xmlns:a16="http://schemas.microsoft.com/office/drawing/2014/main" id="{9C0011BF-EB18-00C4-33E7-903B1273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95858-6EC6-AA0F-BD9C-5031EEB0452A}"/>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28335547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6710-114B-A1B0-A2D9-75DAABAEC7A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526D50-8AB8-2D90-D4C2-8D66F558AA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240D1E-5AF0-8DC8-8855-8DF71E7FEBE0}"/>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5" name="Footer Placeholder 4">
            <a:extLst>
              <a:ext uri="{FF2B5EF4-FFF2-40B4-BE49-F238E27FC236}">
                <a16:creationId xmlns:a16="http://schemas.microsoft.com/office/drawing/2014/main" id="{A4CA2E1E-5F40-6E31-C966-1FB3A1190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ABDB7-0F0E-FD52-3F0C-2B3581AD2EE7}"/>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1311583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ADA36-1336-BEEB-0892-B52436C89EFB}"/>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60FE64-7C3B-5163-CFC1-FA03FFEAB43B}"/>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7C8015-40BB-D72C-E1C9-318F6CBC416D}"/>
              </a:ext>
            </a:extLst>
          </p:cNvPr>
          <p:cNvSpPr>
            <a:spLocks noGrp="1"/>
          </p:cNvSpPr>
          <p:nvPr>
            <p:ph type="dt" sz="half" idx="10"/>
          </p:nvPr>
        </p:nvSpPr>
        <p:spPr/>
        <p:txBody>
          <a:bodyPr/>
          <a:lstStyle/>
          <a:p>
            <a:fld id="{6F41C7F7-765B-5846-913A-5AB90BD3C78E}" type="datetimeFigureOut">
              <a:rPr lang="en-US" smtClean="0"/>
              <a:t>10/3/2022</a:t>
            </a:fld>
            <a:endParaRPr lang="en-US"/>
          </a:p>
        </p:txBody>
      </p:sp>
      <p:sp>
        <p:nvSpPr>
          <p:cNvPr id="5" name="Footer Placeholder 4">
            <a:extLst>
              <a:ext uri="{FF2B5EF4-FFF2-40B4-BE49-F238E27FC236}">
                <a16:creationId xmlns:a16="http://schemas.microsoft.com/office/drawing/2014/main" id="{EE549AE8-84B8-68E3-DFE7-D716875CA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14626-D9C6-1C44-7D4D-0D54B8FD4C3B}"/>
              </a:ext>
            </a:extLst>
          </p:cNvPr>
          <p:cNvSpPr>
            <a:spLocks noGrp="1"/>
          </p:cNvSpPr>
          <p:nvPr>
            <p:ph type="sldNum" sz="quarter" idx="12"/>
          </p:nvPr>
        </p:nvSpPr>
        <p:spPr/>
        <p:txBody>
          <a:bodyPr/>
          <a:lstStyle/>
          <a:p>
            <a:fld id="{FAB095D6-D8FE-BA4D-A291-D912663FA31B}" type="slidenum">
              <a:rPr lang="en-US" smtClean="0"/>
              <a:t>‹#›</a:t>
            </a:fld>
            <a:endParaRPr lang="en-US"/>
          </a:p>
        </p:txBody>
      </p:sp>
    </p:spTree>
    <p:extLst>
      <p:ext uri="{BB962C8B-B14F-4D97-AF65-F5344CB8AC3E}">
        <p14:creationId xmlns:p14="http://schemas.microsoft.com/office/powerpoint/2010/main" val="860676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Image">
    <p:spTree>
      <p:nvGrpSpPr>
        <p:cNvPr id="1" name=""/>
        <p:cNvGrpSpPr/>
        <p:nvPr/>
      </p:nvGrpSpPr>
      <p:grpSpPr>
        <a:xfrm>
          <a:off x="0" y="0"/>
          <a:ext cx="0" cy="0"/>
          <a:chOff x="0" y="0"/>
          <a:chExt cx="0" cy="0"/>
        </a:xfrm>
      </p:grpSpPr>
      <p:sp>
        <p:nvSpPr>
          <p:cNvPr id="166" name="Insert Picture Here 2018.png"/>
          <p:cNvSpPr>
            <a:spLocks noGrp="1"/>
          </p:cNvSpPr>
          <p:nvPr>
            <p:ph type="pic" idx="13"/>
          </p:nvPr>
        </p:nvSpPr>
        <p:spPr>
          <a:xfrm>
            <a:off x="-2286000" y="0"/>
            <a:ext cx="9144000" cy="5143500"/>
          </a:xfrm>
          <a:prstGeom prst="rect">
            <a:avLst/>
          </a:prstGeom>
        </p:spPr>
        <p:txBody>
          <a:bodyPr lIns="91439" tIns="45719" rIns="91439" bIns="45719">
            <a:noAutofit/>
          </a:bodyPr>
          <a:lstStyle/>
          <a:p>
            <a:endParaRPr/>
          </a:p>
        </p:txBody>
      </p:sp>
      <p:sp>
        <p:nvSpPr>
          <p:cNvPr id="167" name="Rectangle"/>
          <p:cNvSpPr>
            <a:spLocks noGrp="1"/>
          </p:cNvSpPr>
          <p:nvPr>
            <p:ph type="body" idx="14"/>
          </p:nvPr>
        </p:nvSpPr>
        <p:spPr>
          <a:xfrm>
            <a:off x="4572000" y="-2382"/>
            <a:ext cx="4572000" cy="5143501"/>
          </a:xfrm>
          <a:prstGeom prst="rect">
            <a:avLst/>
          </a:prstGeom>
          <a:solidFill>
            <a:srgbClr val="FFFF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8" name="Square"/>
          <p:cNvSpPr>
            <a:spLocks noGrp="1"/>
          </p:cNvSpPr>
          <p:nvPr>
            <p:ph type="body" sz="quarter" idx="15"/>
          </p:nvPr>
        </p:nvSpPr>
        <p:spPr>
          <a:xfrm>
            <a:off x="8367712" y="0"/>
            <a:ext cx="776288" cy="776288"/>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9" name="SQUARE"/>
          <p:cNvSpPr txBox="1">
            <a:spLocks noGrp="1"/>
          </p:cNvSpPr>
          <p:nvPr>
            <p:ph type="body" sz="quarter" idx="16"/>
          </p:nvPr>
        </p:nvSpPr>
        <p:spPr>
          <a:xfrm>
            <a:off x="476250" y="235744"/>
            <a:ext cx="4095751" cy="224292"/>
          </a:xfrm>
          <a:prstGeom prst="rect">
            <a:avLst/>
          </a:prstGeom>
        </p:spPr>
        <p:txBody>
          <a:bodyPr>
            <a:spAutoFit/>
          </a:bodyPr>
          <a:lstStyle>
            <a:lvl1pPr>
              <a:lnSpc>
                <a:spcPct val="125000"/>
              </a:lnSpc>
              <a:defRPr sz="750" spc="188">
                <a:solidFill>
                  <a:srgbClr val="FFFFFF"/>
                </a:solidFill>
                <a:latin typeface="Montserrat Bold"/>
                <a:ea typeface="Montserrat Bold"/>
                <a:cs typeface="Montserrat Bold"/>
                <a:sym typeface="Montserrat Bold"/>
              </a:defRPr>
            </a:lvl1pPr>
          </a:lstStyle>
          <a:p>
            <a:r>
              <a:t>SQUARE</a:t>
            </a:r>
          </a:p>
        </p:txBody>
      </p:sp>
      <p:sp>
        <p:nvSpPr>
          <p:cNvPr id="170" name="presentation template"/>
          <p:cNvSpPr txBox="1">
            <a:spLocks noGrp="1"/>
          </p:cNvSpPr>
          <p:nvPr>
            <p:ph type="body" sz="quarter" idx="17"/>
          </p:nvPr>
        </p:nvSpPr>
        <p:spPr>
          <a:xfrm>
            <a:off x="4572000" y="4693854"/>
            <a:ext cx="4095750" cy="224292"/>
          </a:xfrm>
          <a:prstGeom prst="rect">
            <a:avLst/>
          </a:prstGeom>
        </p:spPr>
        <p:txBody>
          <a:bodyPr anchor="b">
            <a:spAutoFit/>
          </a:bodyPr>
          <a:lstStyle>
            <a:lvl1pPr algn="r">
              <a:lnSpc>
                <a:spcPct val="125000"/>
              </a:lnSpc>
              <a:defRPr sz="750" spc="188">
                <a:latin typeface="Montserrat Bold"/>
                <a:ea typeface="Montserrat Bold"/>
                <a:cs typeface="Montserrat Bold"/>
                <a:sym typeface="Montserrat Bold"/>
              </a:defRPr>
            </a:lvl1pPr>
          </a:lstStyle>
          <a:p>
            <a:r>
              <a:t>presentation template</a:t>
            </a:r>
          </a:p>
        </p:txBody>
      </p:sp>
      <p:sp>
        <p:nvSpPr>
          <p:cNvPr id="171" name="Square"/>
          <p:cNvSpPr>
            <a:spLocks noGrp="1"/>
          </p:cNvSpPr>
          <p:nvPr>
            <p:ph type="body" sz="quarter" idx="18"/>
          </p:nvPr>
        </p:nvSpPr>
        <p:spPr>
          <a:xfrm>
            <a:off x="1075633" y="4765746"/>
            <a:ext cx="152401" cy="152401"/>
          </a:xfrm>
          <a:prstGeom prst="rect">
            <a:avLst/>
          </a:prstGeom>
          <a:solidFill>
            <a:srgbClr val="FFFF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2" name="Square"/>
          <p:cNvSpPr>
            <a:spLocks noGrp="1"/>
          </p:cNvSpPr>
          <p:nvPr>
            <p:ph type="body" sz="quarter" idx="19"/>
          </p:nvPr>
        </p:nvSpPr>
        <p:spPr>
          <a:xfrm>
            <a:off x="476250" y="4765746"/>
            <a:ext cx="152401" cy="152401"/>
          </a:xfrm>
          <a:prstGeom prst="rect">
            <a:avLst/>
          </a:prstGeom>
          <a:solidFill>
            <a:srgbClr val="FFFFFF">
              <a:alpha val="25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3" name="Square"/>
          <p:cNvSpPr>
            <a:spLocks noGrp="1"/>
          </p:cNvSpPr>
          <p:nvPr>
            <p:ph type="body" sz="quarter" idx="20"/>
          </p:nvPr>
        </p:nvSpPr>
        <p:spPr>
          <a:xfrm>
            <a:off x="776288" y="4765746"/>
            <a:ext cx="152401" cy="152401"/>
          </a:xfrm>
          <a:prstGeom prst="rect">
            <a:avLst/>
          </a:prstGeom>
          <a:solidFill>
            <a:srgbClr val="FFFFFF">
              <a:alpha val="50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74" name="Slide Number"/>
          <p:cNvSpPr txBox="1">
            <a:spLocks noGrp="1"/>
          </p:cNvSpPr>
          <p:nvPr>
            <p:ph type="sldNum" sz="quarter" idx="2"/>
          </p:nvPr>
        </p:nvSpPr>
        <p:spPr>
          <a:xfrm>
            <a:off x="8401742" y="311944"/>
            <a:ext cx="532017" cy="271463"/>
          </a:xfrm>
          <a:prstGeom prst="rect">
            <a:avLst/>
          </a:prstGeom>
        </p:spPr>
        <p:txBody>
          <a:bodyPr wrap="square"/>
          <a:lstStyle/>
          <a:p>
            <a:fld id="{86CB4B4D-7CA3-9044-876B-883B54F8677D}" type="slidenum">
              <a:t>‹#›</a:t>
            </a:fld>
            <a:endParaRPr/>
          </a:p>
        </p:txBody>
      </p:sp>
    </p:spTree>
    <p:extLst>
      <p:ext uri="{BB962C8B-B14F-4D97-AF65-F5344CB8AC3E}">
        <p14:creationId xmlns:p14="http://schemas.microsoft.com/office/powerpoint/2010/main" val="265251588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3_Image">
    <p:spTree>
      <p:nvGrpSpPr>
        <p:cNvPr id="1" name=""/>
        <p:cNvGrpSpPr/>
        <p:nvPr/>
      </p:nvGrpSpPr>
      <p:grpSpPr>
        <a:xfrm>
          <a:off x="0" y="0"/>
          <a:ext cx="0" cy="0"/>
          <a:chOff x="0" y="0"/>
          <a:chExt cx="0" cy="0"/>
        </a:xfrm>
      </p:grpSpPr>
      <p:sp>
        <p:nvSpPr>
          <p:cNvPr id="486" name="Insert Picture Here 2018 Darker.png"/>
          <p:cNvSpPr>
            <a:spLocks noGrp="1"/>
          </p:cNvSpPr>
          <p:nvPr>
            <p:ph type="pic" sz="half" idx="13"/>
          </p:nvPr>
        </p:nvSpPr>
        <p:spPr>
          <a:xfrm>
            <a:off x="5095875" y="2571750"/>
            <a:ext cx="4572000" cy="2571750"/>
          </a:xfrm>
          <a:prstGeom prst="rect">
            <a:avLst/>
          </a:prstGeom>
        </p:spPr>
        <p:txBody>
          <a:bodyPr lIns="91439" tIns="45719" rIns="91439" bIns="45719">
            <a:noAutofit/>
          </a:bodyPr>
          <a:lstStyle/>
          <a:p>
            <a:endParaRPr/>
          </a:p>
        </p:txBody>
      </p:sp>
      <p:sp>
        <p:nvSpPr>
          <p:cNvPr id="487" name="Insert Picture Here 2018.png"/>
          <p:cNvSpPr>
            <a:spLocks noGrp="1"/>
          </p:cNvSpPr>
          <p:nvPr>
            <p:ph type="pic" sz="half" idx="14"/>
          </p:nvPr>
        </p:nvSpPr>
        <p:spPr>
          <a:xfrm>
            <a:off x="5095875" y="0"/>
            <a:ext cx="4572000" cy="2571750"/>
          </a:xfrm>
          <a:prstGeom prst="rect">
            <a:avLst/>
          </a:prstGeom>
        </p:spPr>
        <p:txBody>
          <a:bodyPr lIns="91439" tIns="45719" rIns="91439" bIns="45719">
            <a:noAutofit/>
          </a:bodyPr>
          <a:lstStyle/>
          <a:p>
            <a:endParaRPr/>
          </a:p>
        </p:txBody>
      </p:sp>
      <p:sp>
        <p:nvSpPr>
          <p:cNvPr id="488" name="Insert Picture Here 2018.png"/>
          <p:cNvSpPr>
            <a:spLocks noGrp="1"/>
          </p:cNvSpPr>
          <p:nvPr>
            <p:ph type="pic" sz="half" idx="15"/>
          </p:nvPr>
        </p:nvSpPr>
        <p:spPr>
          <a:xfrm>
            <a:off x="-1000121" y="1285875"/>
            <a:ext cx="4571984" cy="2571741"/>
          </a:xfrm>
          <a:prstGeom prst="rect">
            <a:avLst/>
          </a:prstGeom>
        </p:spPr>
        <p:txBody>
          <a:bodyPr lIns="91439" tIns="45719" rIns="91439" bIns="45719">
            <a:noAutofit/>
          </a:bodyPr>
          <a:lstStyle/>
          <a:p>
            <a:endParaRPr/>
          </a:p>
        </p:txBody>
      </p:sp>
      <p:sp>
        <p:nvSpPr>
          <p:cNvPr id="489" name="Shape"/>
          <p:cNvSpPr>
            <a:spLocks noGrp="1"/>
          </p:cNvSpPr>
          <p:nvPr>
            <p:ph type="body" idx="16"/>
          </p:nvPr>
        </p:nvSpPr>
        <p:spPr>
          <a:xfrm>
            <a:off x="0" y="-1"/>
            <a:ext cx="9144001" cy="5143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00"/>
                </a:lnTo>
                <a:lnTo>
                  <a:pt x="6075" y="5400"/>
                </a:lnTo>
                <a:lnTo>
                  <a:pt x="6075" y="16200"/>
                </a:lnTo>
                <a:lnTo>
                  <a:pt x="0" y="16200"/>
                </a:lnTo>
                <a:lnTo>
                  <a:pt x="0" y="21600"/>
                </a:lnTo>
                <a:lnTo>
                  <a:pt x="14400" y="21600"/>
                </a:lnTo>
                <a:lnTo>
                  <a:pt x="14400" y="10800"/>
                </a:lnTo>
                <a:lnTo>
                  <a:pt x="14400" y="0"/>
                </a:lnTo>
                <a:lnTo>
                  <a:pt x="0" y="0"/>
                </a:lnTo>
                <a:close/>
                <a:moveTo>
                  <a:pt x="20475" y="0"/>
                </a:moveTo>
                <a:lnTo>
                  <a:pt x="20475" y="10800"/>
                </a:lnTo>
                <a:lnTo>
                  <a:pt x="20475" y="21600"/>
                </a:lnTo>
                <a:lnTo>
                  <a:pt x="21600" y="21600"/>
                </a:lnTo>
                <a:lnTo>
                  <a:pt x="21600" y="0"/>
                </a:lnTo>
                <a:lnTo>
                  <a:pt x="20475" y="0"/>
                </a:lnTo>
                <a:close/>
              </a:path>
            </a:pathLst>
          </a:custGeom>
          <a:solidFill>
            <a:srgbClr val="FFFF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0" name="Square"/>
          <p:cNvSpPr>
            <a:spLocks noGrp="1"/>
          </p:cNvSpPr>
          <p:nvPr>
            <p:ph type="body" sz="quarter" idx="17"/>
          </p:nvPr>
        </p:nvSpPr>
        <p:spPr>
          <a:xfrm>
            <a:off x="8367712" y="0"/>
            <a:ext cx="776288" cy="776288"/>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1" name="SQUARE"/>
          <p:cNvSpPr txBox="1">
            <a:spLocks noGrp="1"/>
          </p:cNvSpPr>
          <p:nvPr>
            <p:ph type="body" sz="quarter" idx="18"/>
          </p:nvPr>
        </p:nvSpPr>
        <p:spPr>
          <a:xfrm>
            <a:off x="476250" y="235744"/>
            <a:ext cx="4095751" cy="224292"/>
          </a:xfrm>
          <a:prstGeom prst="rect">
            <a:avLst/>
          </a:prstGeom>
        </p:spPr>
        <p:txBody>
          <a:bodyPr>
            <a:spAutoFit/>
          </a:bodyPr>
          <a:lstStyle>
            <a:lvl1pPr>
              <a:lnSpc>
                <a:spcPct val="125000"/>
              </a:lnSpc>
              <a:defRPr sz="750" spc="188">
                <a:latin typeface="Montserrat Bold"/>
                <a:ea typeface="Montserrat Bold"/>
                <a:cs typeface="Montserrat Bold"/>
                <a:sym typeface="Montserrat Bold"/>
              </a:defRPr>
            </a:lvl1pPr>
          </a:lstStyle>
          <a:p>
            <a:r>
              <a:t>SQUARE</a:t>
            </a:r>
          </a:p>
        </p:txBody>
      </p:sp>
      <p:sp>
        <p:nvSpPr>
          <p:cNvPr id="492" name="Square"/>
          <p:cNvSpPr>
            <a:spLocks noGrp="1"/>
          </p:cNvSpPr>
          <p:nvPr>
            <p:ph type="body" sz="quarter" idx="19"/>
          </p:nvPr>
        </p:nvSpPr>
        <p:spPr>
          <a:xfrm>
            <a:off x="1075633" y="4765746"/>
            <a:ext cx="152401" cy="152401"/>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3" name="Square"/>
          <p:cNvSpPr>
            <a:spLocks noGrp="1"/>
          </p:cNvSpPr>
          <p:nvPr>
            <p:ph type="body" sz="quarter" idx="20"/>
          </p:nvPr>
        </p:nvSpPr>
        <p:spPr>
          <a:xfrm>
            <a:off x="476250" y="4765746"/>
            <a:ext cx="152401" cy="152401"/>
          </a:xfrm>
          <a:prstGeom prst="rect">
            <a:avLst/>
          </a:prstGeom>
          <a:solidFill>
            <a:srgbClr val="454546">
              <a:alpha val="25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4" name="Square"/>
          <p:cNvSpPr>
            <a:spLocks noGrp="1"/>
          </p:cNvSpPr>
          <p:nvPr>
            <p:ph type="body" sz="quarter" idx="21"/>
          </p:nvPr>
        </p:nvSpPr>
        <p:spPr>
          <a:xfrm>
            <a:off x="776288" y="4765746"/>
            <a:ext cx="152401" cy="152401"/>
          </a:xfrm>
          <a:prstGeom prst="rect">
            <a:avLst/>
          </a:prstGeom>
          <a:solidFill>
            <a:srgbClr val="454546">
              <a:alpha val="50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95" name="Slide Number"/>
          <p:cNvSpPr txBox="1">
            <a:spLocks noGrp="1"/>
          </p:cNvSpPr>
          <p:nvPr>
            <p:ph type="sldNum" sz="quarter" idx="2"/>
          </p:nvPr>
        </p:nvSpPr>
        <p:spPr>
          <a:xfrm>
            <a:off x="8401742" y="311944"/>
            <a:ext cx="532017" cy="271463"/>
          </a:xfrm>
          <a:prstGeom prst="rect">
            <a:avLst/>
          </a:prstGeom>
        </p:spPr>
        <p:txBody>
          <a:bodyPr wrap="square"/>
          <a:lstStyle/>
          <a:p>
            <a:fld id="{86CB4B4D-7CA3-9044-876B-883B54F8677D}" type="slidenum">
              <a:t>‹#›</a:t>
            </a:fld>
            <a:endParaRPr/>
          </a:p>
        </p:txBody>
      </p:sp>
    </p:spTree>
    <p:extLst>
      <p:ext uri="{BB962C8B-B14F-4D97-AF65-F5344CB8AC3E}">
        <p14:creationId xmlns:p14="http://schemas.microsoft.com/office/powerpoint/2010/main" val="3735052907"/>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5_Image">
    <p:spTree>
      <p:nvGrpSpPr>
        <p:cNvPr id="1" name=""/>
        <p:cNvGrpSpPr/>
        <p:nvPr/>
      </p:nvGrpSpPr>
      <p:grpSpPr>
        <a:xfrm>
          <a:off x="0" y="0"/>
          <a:ext cx="0" cy="0"/>
          <a:chOff x="0" y="0"/>
          <a:chExt cx="0" cy="0"/>
        </a:xfrm>
      </p:grpSpPr>
      <p:sp>
        <p:nvSpPr>
          <p:cNvPr id="331" name="Insert Picture Here 2018.png"/>
          <p:cNvSpPr>
            <a:spLocks noGrp="1"/>
          </p:cNvSpPr>
          <p:nvPr>
            <p:ph type="pic" sz="half" idx="13"/>
          </p:nvPr>
        </p:nvSpPr>
        <p:spPr>
          <a:xfrm>
            <a:off x="-1000121" y="2571750"/>
            <a:ext cx="4571984" cy="2571741"/>
          </a:xfrm>
          <a:prstGeom prst="rect">
            <a:avLst/>
          </a:prstGeom>
        </p:spPr>
        <p:txBody>
          <a:bodyPr lIns="91439" tIns="45719" rIns="91439" bIns="45719">
            <a:noAutofit/>
          </a:bodyPr>
          <a:lstStyle/>
          <a:p>
            <a:endParaRPr/>
          </a:p>
        </p:txBody>
      </p:sp>
      <p:sp>
        <p:nvSpPr>
          <p:cNvPr id="332" name="Shape"/>
          <p:cNvSpPr>
            <a:spLocks noGrp="1"/>
          </p:cNvSpPr>
          <p:nvPr>
            <p:ph type="body" idx="14"/>
          </p:nvPr>
        </p:nvSpPr>
        <p:spPr>
          <a:xfrm>
            <a:off x="-1" y="-1"/>
            <a:ext cx="9144001" cy="5143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6075" y="10800"/>
                </a:lnTo>
                <a:lnTo>
                  <a:pt x="6075" y="21600"/>
                </a:lnTo>
                <a:lnTo>
                  <a:pt x="21600" y="21600"/>
                </a:lnTo>
                <a:lnTo>
                  <a:pt x="21600" y="0"/>
                </a:lnTo>
                <a:lnTo>
                  <a:pt x="0" y="0"/>
                </a:lnTo>
                <a:close/>
              </a:path>
            </a:pathLst>
          </a:custGeom>
          <a:solidFill>
            <a:srgbClr val="FFFF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3" name="Rectangle"/>
          <p:cNvSpPr>
            <a:spLocks noGrp="1"/>
          </p:cNvSpPr>
          <p:nvPr>
            <p:ph type="body" sz="half" idx="15"/>
          </p:nvPr>
        </p:nvSpPr>
        <p:spPr>
          <a:xfrm>
            <a:off x="6718663" y="-1"/>
            <a:ext cx="2425337" cy="5143501"/>
          </a:xfrm>
          <a:prstGeom prst="rect">
            <a:avLst/>
          </a:prstGeom>
          <a:solidFill>
            <a:srgbClr val="F1F1F1"/>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4" name="Rectangle"/>
          <p:cNvSpPr>
            <a:spLocks noGrp="1"/>
          </p:cNvSpPr>
          <p:nvPr>
            <p:ph type="body" sz="quarter" idx="16"/>
          </p:nvPr>
        </p:nvSpPr>
        <p:spPr>
          <a:xfrm>
            <a:off x="1862196" y="0"/>
            <a:ext cx="2709804" cy="3305508"/>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5" name="Square"/>
          <p:cNvSpPr>
            <a:spLocks noGrp="1"/>
          </p:cNvSpPr>
          <p:nvPr>
            <p:ph type="body" sz="quarter" idx="17"/>
          </p:nvPr>
        </p:nvSpPr>
        <p:spPr>
          <a:xfrm>
            <a:off x="8367712" y="0"/>
            <a:ext cx="776288" cy="776288"/>
          </a:xfrm>
          <a:prstGeom prst="rect">
            <a:avLst/>
          </a:prstGeom>
          <a:solidFill>
            <a:srgbClr val="454546"/>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6" name="SQUARE"/>
          <p:cNvSpPr txBox="1">
            <a:spLocks noGrp="1"/>
          </p:cNvSpPr>
          <p:nvPr>
            <p:ph type="body" sz="quarter" idx="18"/>
          </p:nvPr>
        </p:nvSpPr>
        <p:spPr>
          <a:xfrm>
            <a:off x="476250" y="235744"/>
            <a:ext cx="4095751" cy="224292"/>
          </a:xfrm>
          <a:prstGeom prst="rect">
            <a:avLst/>
          </a:prstGeom>
        </p:spPr>
        <p:txBody>
          <a:bodyPr>
            <a:spAutoFit/>
          </a:bodyPr>
          <a:lstStyle>
            <a:lvl1pPr>
              <a:lnSpc>
                <a:spcPct val="125000"/>
              </a:lnSpc>
              <a:defRPr sz="750" spc="188">
                <a:latin typeface="Montserrat Bold"/>
                <a:ea typeface="Montserrat Bold"/>
                <a:cs typeface="Montserrat Bold"/>
                <a:sym typeface="Montserrat Bold"/>
              </a:defRPr>
            </a:lvl1pPr>
          </a:lstStyle>
          <a:p>
            <a:r>
              <a:t>SQUARE</a:t>
            </a:r>
          </a:p>
        </p:txBody>
      </p:sp>
      <p:sp>
        <p:nvSpPr>
          <p:cNvPr id="337" name="Square"/>
          <p:cNvSpPr>
            <a:spLocks noGrp="1"/>
          </p:cNvSpPr>
          <p:nvPr>
            <p:ph type="body" sz="quarter" idx="19"/>
          </p:nvPr>
        </p:nvSpPr>
        <p:spPr>
          <a:xfrm>
            <a:off x="1075633" y="4765746"/>
            <a:ext cx="152401" cy="152401"/>
          </a:xfrm>
          <a:prstGeom prst="rect">
            <a:avLst/>
          </a:prstGeom>
          <a:solidFill>
            <a:srgbClr val="FDFAFF"/>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8" name="Square"/>
          <p:cNvSpPr>
            <a:spLocks noGrp="1"/>
          </p:cNvSpPr>
          <p:nvPr>
            <p:ph type="body" sz="quarter" idx="20"/>
          </p:nvPr>
        </p:nvSpPr>
        <p:spPr>
          <a:xfrm>
            <a:off x="476250" y="4765746"/>
            <a:ext cx="152401" cy="152401"/>
          </a:xfrm>
          <a:prstGeom prst="rect">
            <a:avLst/>
          </a:prstGeom>
          <a:solidFill>
            <a:srgbClr val="FDFAFF">
              <a:alpha val="25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39" name="Square"/>
          <p:cNvSpPr>
            <a:spLocks noGrp="1"/>
          </p:cNvSpPr>
          <p:nvPr>
            <p:ph type="body" sz="quarter" idx="21"/>
          </p:nvPr>
        </p:nvSpPr>
        <p:spPr>
          <a:xfrm>
            <a:off x="776288" y="4765746"/>
            <a:ext cx="152401" cy="152401"/>
          </a:xfrm>
          <a:prstGeom prst="rect">
            <a:avLst/>
          </a:prstGeom>
          <a:solidFill>
            <a:srgbClr val="FDFAFF">
              <a:alpha val="50000"/>
            </a:srgbClr>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40" name="Slide Number"/>
          <p:cNvSpPr txBox="1">
            <a:spLocks noGrp="1"/>
          </p:cNvSpPr>
          <p:nvPr>
            <p:ph type="sldNum" sz="quarter" idx="2"/>
          </p:nvPr>
        </p:nvSpPr>
        <p:spPr>
          <a:xfrm>
            <a:off x="8401742" y="311944"/>
            <a:ext cx="532017" cy="271463"/>
          </a:xfrm>
          <a:prstGeom prst="rect">
            <a:avLst/>
          </a:prstGeom>
        </p:spPr>
        <p:txBody>
          <a:bodyPr wrap="square"/>
          <a:lstStyle/>
          <a:p>
            <a:fld id="{86CB4B4D-7CA3-9044-876B-883B54F8677D}" type="slidenum">
              <a:t>‹#›</a:t>
            </a:fld>
            <a:endParaRPr/>
          </a:p>
        </p:txBody>
      </p:sp>
      <p:sp>
        <p:nvSpPr>
          <p:cNvPr id="341" name="presentation template"/>
          <p:cNvSpPr txBox="1">
            <a:spLocks noGrp="1"/>
          </p:cNvSpPr>
          <p:nvPr>
            <p:ph type="body" sz="quarter" idx="22"/>
          </p:nvPr>
        </p:nvSpPr>
        <p:spPr>
          <a:xfrm>
            <a:off x="4572000" y="4693854"/>
            <a:ext cx="4095750" cy="224292"/>
          </a:xfrm>
          <a:prstGeom prst="rect">
            <a:avLst/>
          </a:prstGeom>
        </p:spPr>
        <p:txBody>
          <a:bodyPr anchor="b">
            <a:spAutoFit/>
          </a:bodyPr>
          <a:lstStyle>
            <a:lvl1pPr algn="r">
              <a:lnSpc>
                <a:spcPct val="125000"/>
              </a:lnSpc>
              <a:defRPr sz="750" spc="188">
                <a:latin typeface="Montserrat Bold"/>
                <a:ea typeface="Montserrat Bold"/>
                <a:cs typeface="Montserrat Bold"/>
                <a:sym typeface="Montserrat Bold"/>
              </a:defRPr>
            </a:lvl1pPr>
          </a:lstStyle>
          <a:p>
            <a:r>
              <a:t>presentation template</a:t>
            </a:r>
          </a:p>
        </p:txBody>
      </p:sp>
    </p:spTree>
    <p:extLst>
      <p:ext uri="{BB962C8B-B14F-4D97-AF65-F5344CB8AC3E}">
        <p14:creationId xmlns:p14="http://schemas.microsoft.com/office/powerpoint/2010/main" val="197308181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ospital Title Slide">
    <p:spTree>
      <p:nvGrpSpPr>
        <p:cNvPr id="1" name=""/>
        <p:cNvGrpSpPr/>
        <p:nvPr/>
      </p:nvGrpSpPr>
      <p:grpSpPr>
        <a:xfrm>
          <a:off x="0" y="0"/>
          <a:ext cx="0" cy="0"/>
          <a:chOff x="0" y="0"/>
          <a:chExt cx="0" cy="0"/>
        </a:xfrm>
      </p:grpSpPr>
      <p:pic>
        <p:nvPicPr>
          <p:cNvPr id="6" name="Picture 5" descr="A picture containing person, blurry, riding, past&#10;&#10;Description automatically generated">
            <a:extLst>
              <a:ext uri="{FF2B5EF4-FFF2-40B4-BE49-F238E27FC236}">
                <a16:creationId xmlns:a16="http://schemas.microsoft.com/office/drawing/2014/main" id="{BD8C0577-8684-4458-AEE2-A0B2685FE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62"/>
            <a:ext cx="5672159" cy="3947708"/>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9" name="Subtitle 2">
            <a:extLst>
              <a:ext uri="{FF2B5EF4-FFF2-40B4-BE49-F238E27FC236}">
                <a16:creationId xmlns:a16="http://schemas.microsoft.com/office/drawing/2014/main" id="{8B0CEC5F-50DD-4765-BCED-91A8048F961C}"/>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5" name="Picture 4">
            <a:extLst>
              <a:ext uri="{FF2B5EF4-FFF2-40B4-BE49-F238E27FC236}">
                <a16:creationId xmlns:a16="http://schemas.microsoft.com/office/drawing/2014/main" id="{6D9CEDF9-53DC-45B0-A1C0-A7BFDAE76B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pic>
        <p:nvPicPr>
          <p:cNvPr id="11" name="Picture 10">
            <a:extLst>
              <a:ext uri="{FF2B5EF4-FFF2-40B4-BE49-F238E27FC236}">
                <a16:creationId xmlns:a16="http://schemas.microsoft.com/office/drawing/2014/main" id="{2EFA572B-46C9-4874-9A51-AF60D97AFBEE}"/>
              </a:ext>
            </a:extLst>
          </p:cNvPr>
          <p:cNvPicPr/>
          <p:nvPr userDrawn="1"/>
        </p:nvPicPr>
        <p:blipFill rotWithShape="1">
          <a:blip r:embed="rId4"/>
          <a:srcRect l="9210" t="33592" r="60631" b="50154"/>
          <a:stretch/>
        </p:blipFill>
        <p:spPr bwMode="auto">
          <a:xfrm>
            <a:off x="0" y="3943346"/>
            <a:ext cx="3079649" cy="1106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34972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de 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762ED8-9680-4FF5-973C-FEE9DDB4B230}"/>
              </a:ext>
            </a:extLst>
          </p:cNvPr>
          <p:cNvGrpSpPr/>
          <p:nvPr userDrawn="1"/>
        </p:nvGrpSpPr>
        <p:grpSpPr>
          <a:xfrm>
            <a:off x="0" y="-1"/>
            <a:ext cx="2691353" cy="5143501"/>
            <a:chOff x="0" y="-1"/>
            <a:chExt cx="3588470" cy="6858001"/>
          </a:xfrm>
        </p:grpSpPr>
        <p:sp>
          <p:nvSpPr>
            <p:cNvPr id="10" name="Rectangle 9">
              <a:extLst>
                <a:ext uri="{FF2B5EF4-FFF2-40B4-BE49-F238E27FC236}">
                  <a16:creationId xmlns:a16="http://schemas.microsoft.com/office/drawing/2014/main" id="{E56A41E6-AE1B-4C5C-85DD-53B07CC6655B}"/>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Line 5">
              <a:extLst>
                <a:ext uri="{FF2B5EF4-FFF2-40B4-BE49-F238E27FC236}">
                  <a16:creationId xmlns:a16="http://schemas.microsoft.com/office/drawing/2014/main" id="{DF6B5E2C-D276-4025-92AE-6B43FEA009D8}"/>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18" name="Title 1">
            <a:extLst>
              <a:ext uri="{FF2B5EF4-FFF2-40B4-BE49-F238E27FC236}">
                <a16:creationId xmlns:a16="http://schemas.microsoft.com/office/drawing/2014/main" id="{03300FDA-3C0B-4E6D-B8D3-4A1935B796DE}"/>
              </a:ext>
            </a:extLst>
          </p:cNvPr>
          <p:cNvSpPr>
            <a:spLocks noGrp="1"/>
          </p:cNvSpPr>
          <p:nvPr>
            <p:ph type="title"/>
          </p:nvPr>
        </p:nvSpPr>
        <p:spPr>
          <a:xfrm>
            <a:off x="84830" y="514291"/>
            <a:ext cx="2599435" cy="1028759"/>
          </a:xfrm>
        </p:spPr>
        <p:txBody>
          <a:bodyPr anchor="b"/>
          <a:lstStyle>
            <a:lvl1pPr>
              <a:defRPr sz="24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p>
        </p:txBody>
      </p:sp>
      <p:sp>
        <p:nvSpPr>
          <p:cNvPr id="19" name="Text Placeholder 3">
            <a:extLst>
              <a:ext uri="{FF2B5EF4-FFF2-40B4-BE49-F238E27FC236}">
                <a16:creationId xmlns:a16="http://schemas.microsoft.com/office/drawing/2014/main" id="{3F9D58E8-95E6-41D7-8DF7-3F614CDDACB6}"/>
              </a:ext>
            </a:extLst>
          </p:cNvPr>
          <p:cNvSpPr>
            <a:spLocks noGrp="1"/>
          </p:cNvSpPr>
          <p:nvPr>
            <p:ph type="body" sz="half" idx="2"/>
          </p:nvPr>
        </p:nvSpPr>
        <p:spPr>
          <a:xfrm>
            <a:off x="84830" y="1543050"/>
            <a:ext cx="2599435" cy="3451860"/>
          </a:xfrm>
        </p:spPr>
        <p:txBody>
          <a:bodyPr/>
          <a:lstStyle>
            <a:lvl1pPr marL="0" indent="0">
              <a:buNone/>
              <a:defRPr sz="1200">
                <a:solidFill>
                  <a:schemeClr val="bg1"/>
                </a:solidFill>
                <a:latin typeface="Segoe UI Semilight" panose="020B0402040204020203" pitchFamily="34" charset="0"/>
                <a:cs typeface="Segoe UI Semilight" panose="020B04020402040202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Content Placeholder 2">
            <a:extLst>
              <a:ext uri="{FF2B5EF4-FFF2-40B4-BE49-F238E27FC236}">
                <a16:creationId xmlns:a16="http://schemas.microsoft.com/office/drawing/2014/main" id="{F96D6A3D-1DFD-431C-92B9-32DCB875EE6C}"/>
              </a:ext>
            </a:extLst>
          </p:cNvPr>
          <p:cNvSpPr>
            <a:spLocks noGrp="1"/>
          </p:cNvSpPr>
          <p:nvPr>
            <p:ph idx="1"/>
          </p:nvPr>
        </p:nvSpPr>
        <p:spPr>
          <a:xfrm>
            <a:off x="2835114" y="99777"/>
            <a:ext cx="6165125" cy="4895133"/>
          </a:xfrm>
        </p:spPr>
        <p:txBody>
          <a:bodyPr/>
          <a:lstStyle>
            <a:lvl1pPr>
              <a:defRPr sz="2400">
                <a:solidFill>
                  <a:srgbClr val="1F2E3C"/>
                </a:solidFill>
                <a:latin typeface="Segoe UI Semilight" panose="020B0402040204020203" pitchFamily="34" charset="0"/>
                <a:cs typeface="Segoe UI Semilight" panose="020B0402040204020203" pitchFamily="34" charset="0"/>
              </a:defRPr>
            </a:lvl1pPr>
            <a:lvl2pPr>
              <a:defRPr sz="2100">
                <a:solidFill>
                  <a:srgbClr val="1F2E3C"/>
                </a:solidFill>
                <a:latin typeface="Segoe UI Semilight" panose="020B0402040204020203" pitchFamily="34" charset="0"/>
                <a:cs typeface="Segoe UI Semilight" panose="020B0402040204020203" pitchFamily="34" charset="0"/>
              </a:defRPr>
            </a:lvl2pPr>
            <a:lvl3pPr>
              <a:defRPr sz="1800">
                <a:solidFill>
                  <a:srgbClr val="1F2E3C"/>
                </a:solidFill>
                <a:latin typeface="Segoe UI Semilight" panose="020B0402040204020203" pitchFamily="34" charset="0"/>
                <a:cs typeface="Segoe UI Semilight" panose="020B0402040204020203" pitchFamily="34" charset="0"/>
              </a:defRPr>
            </a:lvl3pPr>
            <a:lvl4pPr>
              <a:defRPr sz="1500">
                <a:solidFill>
                  <a:srgbClr val="1F2E3C"/>
                </a:solidFill>
                <a:latin typeface="Segoe UI Semilight" panose="020B0402040204020203" pitchFamily="34" charset="0"/>
                <a:cs typeface="Segoe UI Semilight" panose="020B0402040204020203" pitchFamily="34" charset="0"/>
              </a:defRPr>
            </a:lvl4pPr>
            <a:lvl5pPr>
              <a:defRPr sz="1500">
                <a:solidFill>
                  <a:srgbClr val="1F2E3C"/>
                </a:solidFill>
                <a:latin typeface="Segoe UI Semilight" panose="020B0402040204020203" pitchFamily="34" charset="0"/>
                <a:cs typeface="Segoe UI Semilight" panose="020B0402040204020203"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B7DF5849-4811-484B-B509-4EDC1A08FA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0864" y="230831"/>
            <a:ext cx="1078994" cy="269749"/>
          </a:xfrm>
          <a:prstGeom prst="rect">
            <a:avLst/>
          </a:prstGeom>
        </p:spPr>
      </p:pic>
    </p:spTree>
    <p:extLst>
      <p:ext uri="{BB962C8B-B14F-4D97-AF65-F5344CB8AC3E}">
        <p14:creationId xmlns:p14="http://schemas.microsoft.com/office/powerpoint/2010/main" val="13829545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DD377D-2B6E-4AB5-A6C4-7F5C5E788CA3}"/>
              </a:ext>
            </a:extLst>
          </p:cNvPr>
          <p:cNvGrpSpPr/>
          <p:nvPr userDrawn="1"/>
        </p:nvGrpSpPr>
        <p:grpSpPr>
          <a:xfrm>
            <a:off x="-1" y="0"/>
            <a:ext cx="9144001" cy="1126611"/>
            <a:chOff x="-1" y="0"/>
            <a:chExt cx="12192001" cy="1502148"/>
          </a:xfrm>
        </p:grpSpPr>
        <p:sp>
          <p:nvSpPr>
            <p:cNvPr id="2" name="Rectangle 1">
              <a:extLst>
                <a:ext uri="{FF2B5EF4-FFF2-40B4-BE49-F238E27FC236}">
                  <a16:creationId xmlns:a16="http://schemas.microsoft.com/office/drawing/2014/main" id="{4ADA53A2-78DC-448A-B93E-B329B5FE65C6}"/>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Line 5">
              <a:extLst>
                <a:ext uri="{FF2B5EF4-FFF2-40B4-BE49-F238E27FC236}">
                  <a16:creationId xmlns:a16="http://schemas.microsoft.com/office/drawing/2014/main" id="{6BF02C17-B1B3-4D08-9F58-560353BB73B2}"/>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11" name="Title 1">
            <a:extLst>
              <a:ext uri="{FF2B5EF4-FFF2-40B4-BE49-F238E27FC236}">
                <a16:creationId xmlns:a16="http://schemas.microsoft.com/office/drawing/2014/main" id="{6E638E37-9B2D-4510-AEA3-72E413690EA5}"/>
              </a:ext>
            </a:extLst>
          </p:cNvPr>
          <p:cNvSpPr>
            <a:spLocks noGrp="1"/>
          </p:cNvSpPr>
          <p:nvPr>
            <p:ph type="title"/>
          </p:nvPr>
        </p:nvSpPr>
        <p:spPr>
          <a:xfrm>
            <a:off x="264319" y="307182"/>
            <a:ext cx="8636794" cy="796528"/>
          </a:xfrm>
          <a:effectLst>
            <a:outerShdw blurRad="50800" dist="38100" dir="5400000" algn="t" rotWithShape="0">
              <a:prstClr val="black">
                <a:alpha val="40000"/>
              </a:prstClr>
            </a:outerShdw>
          </a:effectLst>
        </p:spPr>
        <p:txBody>
          <a:bodyPr>
            <a:normAutofit/>
          </a:bodyPr>
          <a:lstStyle>
            <a:lvl1pPr>
              <a:defRPr sz="3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Content Placeholder 2">
            <a:extLst>
              <a:ext uri="{FF2B5EF4-FFF2-40B4-BE49-F238E27FC236}">
                <a16:creationId xmlns:a16="http://schemas.microsoft.com/office/drawing/2014/main" id="{9A0BD0EB-8A85-4739-9AC9-E54FE6841519}"/>
              </a:ext>
            </a:extLst>
          </p:cNvPr>
          <p:cNvSpPr>
            <a:spLocks noGrp="1"/>
          </p:cNvSpPr>
          <p:nvPr>
            <p:ph idx="1"/>
          </p:nvPr>
        </p:nvSpPr>
        <p:spPr>
          <a:xfrm>
            <a:off x="264319" y="1237938"/>
            <a:ext cx="8636794" cy="3617898"/>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118C29B4-67C0-48BC-A8FC-1A4246F2EBD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22119" y="212538"/>
            <a:ext cx="1078994" cy="269749"/>
          </a:xfrm>
          <a:prstGeom prst="rect">
            <a:avLst/>
          </a:prstGeom>
        </p:spPr>
      </p:pic>
    </p:spTree>
    <p:extLst>
      <p:ext uri="{BB962C8B-B14F-4D97-AF65-F5344CB8AC3E}">
        <p14:creationId xmlns:p14="http://schemas.microsoft.com/office/powerpoint/2010/main" val="153485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B7D5-1E81-A348-80E2-DA9697828BC1}" type="datetimeFigureOut">
              <a:rPr lang="en-US"/>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21F5A8-E2BF-4302-A2AF-BCF72375979F}"/>
              </a:ext>
            </a:extLst>
          </p:cNvPr>
          <p:cNvGrpSpPr/>
          <p:nvPr userDrawn="1"/>
        </p:nvGrpSpPr>
        <p:grpSpPr>
          <a:xfrm>
            <a:off x="-1" y="0"/>
            <a:ext cx="9144001" cy="1126611"/>
            <a:chOff x="-1" y="0"/>
            <a:chExt cx="12192001" cy="1502148"/>
          </a:xfrm>
        </p:grpSpPr>
        <p:sp>
          <p:nvSpPr>
            <p:cNvPr id="18" name="Rectangle 17">
              <a:extLst>
                <a:ext uri="{FF2B5EF4-FFF2-40B4-BE49-F238E27FC236}">
                  <a16:creationId xmlns:a16="http://schemas.microsoft.com/office/drawing/2014/main" id="{DE2473EB-6981-4E89-87A9-997C8AA30410}"/>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Line 5">
              <a:extLst>
                <a:ext uri="{FF2B5EF4-FFF2-40B4-BE49-F238E27FC236}">
                  <a16:creationId xmlns:a16="http://schemas.microsoft.com/office/drawing/2014/main" id="{7996D022-F171-4FE0-A03D-F6F7EE60F089}"/>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12" name="Title 1">
            <a:extLst>
              <a:ext uri="{FF2B5EF4-FFF2-40B4-BE49-F238E27FC236}">
                <a16:creationId xmlns:a16="http://schemas.microsoft.com/office/drawing/2014/main" id="{4DD71653-9A63-4915-8D0D-29D9FDC85C4C}"/>
              </a:ext>
            </a:extLst>
          </p:cNvPr>
          <p:cNvSpPr>
            <a:spLocks noGrp="1"/>
          </p:cNvSpPr>
          <p:nvPr>
            <p:ph type="title"/>
          </p:nvPr>
        </p:nvSpPr>
        <p:spPr>
          <a:xfrm>
            <a:off x="264319" y="307182"/>
            <a:ext cx="8636794" cy="796528"/>
          </a:xfrm>
          <a:effectLst>
            <a:outerShdw blurRad="50800" dist="38100" dir="5400000" algn="t" rotWithShape="0">
              <a:prstClr val="black">
                <a:alpha val="40000"/>
              </a:prstClr>
            </a:outerShdw>
          </a:effectLst>
        </p:spPr>
        <p:txBody>
          <a:bodyPr>
            <a:normAutofit/>
          </a:bodyPr>
          <a:lstStyle>
            <a:lvl1pPr>
              <a:defRPr sz="3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5" name="Content Placeholder 2">
            <a:extLst>
              <a:ext uri="{FF2B5EF4-FFF2-40B4-BE49-F238E27FC236}">
                <a16:creationId xmlns:a16="http://schemas.microsoft.com/office/drawing/2014/main" id="{20ACD186-3ABD-4A88-A572-9F69CBC4CAA7}"/>
              </a:ext>
            </a:extLst>
          </p:cNvPr>
          <p:cNvSpPr>
            <a:spLocks noGrp="1"/>
          </p:cNvSpPr>
          <p:nvPr>
            <p:ph sz="half" idx="1"/>
          </p:nvPr>
        </p:nvSpPr>
        <p:spPr>
          <a:xfrm>
            <a:off x="242887" y="1230794"/>
            <a:ext cx="4271963" cy="3634100"/>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B6B6AE46-8860-4DC4-B937-02A4394FAC89}"/>
              </a:ext>
            </a:extLst>
          </p:cNvPr>
          <p:cNvSpPr>
            <a:spLocks noGrp="1"/>
          </p:cNvSpPr>
          <p:nvPr>
            <p:ph sz="half" idx="2"/>
          </p:nvPr>
        </p:nvSpPr>
        <p:spPr>
          <a:xfrm>
            <a:off x="4629150" y="1230794"/>
            <a:ext cx="4271962" cy="3634100"/>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3F2FBF54-CBA8-41C9-8F96-48553747B7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22119" y="212538"/>
            <a:ext cx="1078994" cy="269749"/>
          </a:xfrm>
          <a:prstGeom prst="rect">
            <a:avLst/>
          </a:prstGeom>
        </p:spPr>
      </p:pic>
    </p:spTree>
    <p:extLst>
      <p:ext uri="{BB962C8B-B14F-4D97-AF65-F5344CB8AC3E}">
        <p14:creationId xmlns:p14="http://schemas.microsoft.com/office/powerpoint/2010/main" val="30001201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850CDE-F0E0-4520-A400-9A0D80266E6F}"/>
              </a:ext>
            </a:extLst>
          </p:cNvPr>
          <p:cNvGrpSpPr/>
          <p:nvPr userDrawn="1"/>
        </p:nvGrpSpPr>
        <p:grpSpPr>
          <a:xfrm>
            <a:off x="8012781" y="2"/>
            <a:ext cx="1126612" cy="5143499"/>
            <a:chOff x="10683707" y="3"/>
            <a:chExt cx="1502149" cy="6857998"/>
          </a:xfrm>
        </p:grpSpPr>
        <p:sp>
          <p:nvSpPr>
            <p:cNvPr id="17" name="Rectangle 16">
              <a:extLst>
                <a:ext uri="{FF2B5EF4-FFF2-40B4-BE49-F238E27FC236}">
                  <a16:creationId xmlns:a16="http://schemas.microsoft.com/office/drawing/2014/main" id="{0ADDBC60-CE5D-4813-9928-5F5CF93FA7A1}"/>
                </a:ext>
              </a:extLst>
            </p:cNvPr>
            <p:cNvSpPr/>
            <p:nvPr userDrawn="1"/>
          </p:nvSpPr>
          <p:spPr>
            <a:xfrm rot="5400000">
              <a:off x="8016289" y="2688432"/>
              <a:ext cx="6857996"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Line 5">
              <a:extLst>
                <a:ext uri="{FF2B5EF4-FFF2-40B4-BE49-F238E27FC236}">
                  <a16:creationId xmlns:a16="http://schemas.microsoft.com/office/drawing/2014/main" id="{FEC637D5-9957-4E9A-9946-53618522A6A3}"/>
                </a:ext>
              </a:extLst>
            </p:cNvPr>
            <p:cNvSpPr>
              <a:spLocks noChangeShapeType="1"/>
            </p:cNvSpPr>
            <p:nvPr userDrawn="1"/>
          </p:nvSpPr>
          <p:spPr bwMode="auto">
            <a:xfrm rot="5400000" flipV="1">
              <a:off x="7254709" y="3429001"/>
              <a:ext cx="6857998" cy="1"/>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11" name="Vertical Text Placeholder 2">
            <a:extLst>
              <a:ext uri="{FF2B5EF4-FFF2-40B4-BE49-F238E27FC236}">
                <a16:creationId xmlns:a16="http://schemas.microsoft.com/office/drawing/2014/main" id="{883D4B78-7069-4078-BCF8-544A2258930B}"/>
              </a:ext>
            </a:extLst>
          </p:cNvPr>
          <p:cNvSpPr>
            <a:spLocks noGrp="1"/>
          </p:cNvSpPr>
          <p:nvPr>
            <p:ph type="body" orient="vert" idx="1"/>
          </p:nvPr>
        </p:nvSpPr>
        <p:spPr>
          <a:xfrm>
            <a:off x="296313" y="273844"/>
            <a:ext cx="7526455" cy="4591050"/>
          </a:xfrm>
        </p:spPr>
        <p:txBody>
          <a:bodyPr vert="eaVert"/>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a:extLst>
              <a:ext uri="{FF2B5EF4-FFF2-40B4-BE49-F238E27FC236}">
                <a16:creationId xmlns:a16="http://schemas.microsoft.com/office/drawing/2014/main" id="{47B032EC-0C87-4941-B6DB-845FB860B6F8}"/>
              </a:ext>
            </a:extLst>
          </p:cNvPr>
          <p:cNvSpPr>
            <a:spLocks noGrp="1"/>
          </p:cNvSpPr>
          <p:nvPr>
            <p:ph type="title"/>
          </p:nvPr>
        </p:nvSpPr>
        <p:spPr>
          <a:xfrm rot="5400000">
            <a:off x="6164234" y="2171106"/>
            <a:ext cx="4591052" cy="796528"/>
          </a:xfrm>
          <a:effectLst>
            <a:outerShdw blurRad="50800" dist="38100" dir="5400000" algn="t" rotWithShape="0">
              <a:prstClr val="black">
                <a:alpha val="40000"/>
              </a:prstClr>
            </a:outerShdw>
          </a:effectLst>
        </p:spPr>
        <p:txBody>
          <a:bodyPr>
            <a:normAutofit/>
          </a:bodyPr>
          <a:lstStyle>
            <a:lvl1pPr>
              <a:defRPr sz="27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1EE13CF2-4AFC-4012-8CDB-6231282F1B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8252483" y="4226241"/>
            <a:ext cx="1078994" cy="269749"/>
          </a:xfrm>
          <a:prstGeom prst="rect">
            <a:avLst/>
          </a:prstGeom>
        </p:spPr>
      </p:pic>
    </p:spTree>
    <p:extLst>
      <p:ext uri="{BB962C8B-B14F-4D97-AF65-F5344CB8AC3E}">
        <p14:creationId xmlns:p14="http://schemas.microsoft.com/office/powerpoint/2010/main" val="941582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9433EB-3DBD-41D0-B804-E37F494676B5}"/>
              </a:ext>
            </a:extLst>
          </p:cNvPr>
          <p:cNvGrpSpPr/>
          <p:nvPr userDrawn="1"/>
        </p:nvGrpSpPr>
        <p:grpSpPr>
          <a:xfrm>
            <a:off x="-1" y="0"/>
            <a:ext cx="9144001" cy="1126611"/>
            <a:chOff x="-1" y="0"/>
            <a:chExt cx="12192001" cy="1502148"/>
          </a:xfrm>
        </p:grpSpPr>
        <p:sp>
          <p:nvSpPr>
            <p:cNvPr id="13" name="Rectangle 12">
              <a:extLst>
                <a:ext uri="{FF2B5EF4-FFF2-40B4-BE49-F238E27FC236}">
                  <a16:creationId xmlns:a16="http://schemas.microsoft.com/office/drawing/2014/main" id="{033EEB3F-8C3E-4163-95B1-386943551DF7}"/>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Line 5">
              <a:extLst>
                <a:ext uri="{FF2B5EF4-FFF2-40B4-BE49-F238E27FC236}">
                  <a16:creationId xmlns:a16="http://schemas.microsoft.com/office/drawing/2014/main" id="{FCE173CD-F286-4604-9E11-BFE7A6D68C1C}"/>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8" name="Title 1">
            <a:extLst>
              <a:ext uri="{FF2B5EF4-FFF2-40B4-BE49-F238E27FC236}">
                <a16:creationId xmlns:a16="http://schemas.microsoft.com/office/drawing/2014/main" id="{F7338823-AA55-46AE-B494-7F84EC4E0320}"/>
              </a:ext>
            </a:extLst>
          </p:cNvPr>
          <p:cNvSpPr>
            <a:spLocks noGrp="1"/>
          </p:cNvSpPr>
          <p:nvPr>
            <p:ph type="title"/>
          </p:nvPr>
        </p:nvSpPr>
        <p:spPr>
          <a:xfrm>
            <a:off x="264319" y="307182"/>
            <a:ext cx="8636794" cy="796528"/>
          </a:xfrm>
          <a:effectLst>
            <a:outerShdw blurRad="50800" dist="38100" dir="5400000" algn="t" rotWithShape="0">
              <a:prstClr val="black">
                <a:alpha val="40000"/>
              </a:prstClr>
            </a:outerShdw>
          </a:effectLst>
        </p:spPr>
        <p:txBody>
          <a:bodyPr>
            <a:normAutofit/>
          </a:bodyPr>
          <a:lstStyle>
            <a:lvl1pPr>
              <a:defRPr sz="3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1344E1AA-1088-404D-AA66-825AE14F36C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22119" y="212538"/>
            <a:ext cx="1078994" cy="269749"/>
          </a:xfrm>
          <a:prstGeom prst="rect">
            <a:avLst/>
          </a:prstGeom>
        </p:spPr>
      </p:pic>
    </p:spTree>
    <p:extLst>
      <p:ext uri="{BB962C8B-B14F-4D97-AF65-F5344CB8AC3E}">
        <p14:creationId xmlns:p14="http://schemas.microsoft.com/office/powerpoint/2010/main" val="9580500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sclaimer Contact Names">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14EC392-F15D-4DAB-9035-150A286FED5A}"/>
              </a:ext>
            </a:extLst>
          </p:cNvPr>
          <p:cNvSpPr>
            <a:spLocks noGrp="1"/>
          </p:cNvSpPr>
          <p:nvPr>
            <p:ph type="pic" sz="quarter" idx="12"/>
          </p:nvPr>
        </p:nvSpPr>
        <p:spPr>
          <a:xfrm>
            <a:off x="3045739" y="1105130"/>
            <a:ext cx="1350000" cy="1350000"/>
          </a:xfrm>
        </p:spPr>
        <p:txBody>
          <a:bodyPr>
            <a:normAutofit/>
          </a:bodyPr>
          <a:lstStyle>
            <a:lvl1pPr marL="0" indent="0">
              <a:buNone/>
              <a:defRPr sz="105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a:p>
        </p:txBody>
      </p:sp>
      <p:sp>
        <p:nvSpPr>
          <p:cNvPr id="16" name="Text Placeholder 19">
            <a:extLst>
              <a:ext uri="{FF2B5EF4-FFF2-40B4-BE49-F238E27FC236}">
                <a16:creationId xmlns:a16="http://schemas.microsoft.com/office/drawing/2014/main" id="{32340D8E-1F62-44DC-90DB-F029B4A57C9D}"/>
              </a:ext>
            </a:extLst>
          </p:cNvPr>
          <p:cNvSpPr>
            <a:spLocks noGrp="1"/>
          </p:cNvSpPr>
          <p:nvPr>
            <p:ph type="body" sz="quarter" idx="17" hasCustomPrompt="1"/>
          </p:nvPr>
        </p:nvSpPr>
        <p:spPr>
          <a:xfrm>
            <a:off x="4841911" y="1105130"/>
            <a:ext cx="3829046" cy="1556624"/>
          </a:xfrm>
        </p:spPr>
        <p:txBody>
          <a:bodyPr/>
          <a:lstStyle>
            <a:lvl1pPr marL="0" indent="0">
              <a:buNone/>
              <a:defRPr sz="2100">
                <a:solidFill>
                  <a:srgbClr val="1F2E3C"/>
                </a:solidFill>
                <a:latin typeface="Segoe UI Semilight" panose="020B0402040204020203" pitchFamily="34" charset="0"/>
                <a:cs typeface="Segoe UI Semilight" panose="020B0402040204020203" pitchFamily="34" charset="0"/>
              </a:defRPr>
            </a:lvl1pPr>
            <a:lvl2pPr marL="0" indent="0">
              <a:buNone/>
              <a:defRPr sz="1500">
                <a:solidFill>
                  <a:srgbClr val="1F2E3C"/>
                </a:solidFill>
                <a:latin typeface="Segoe UI Semilight" panose="020B0402040204020203" pitchFamily="34" charset="0"/>
                <a:cs typeface="Segoe UI Semilight" panose="020B0402040204020203" pitchFamily="34" charset="0"/>
              </a:defRPr>
            </a:lvl2pPr>
            <a:lvl3pPr marL="685800" indent="0">
              <a:buNone/>
              <a:defRPr>
                <a:latin typeface="Segoe UI Semilight" panose="020B0402040204020203" pitchFamily="34" charset="0"/>
                <a:cs typeface="Segoe UI Semilight" panose="020B0402040204020203" pitchFamily="34" charset="0"/>
              </a:defRPr>
            </a:lvl3pPr>
            <a:lvl4pPr marL="1028700" indent="0">
              <a:buNone/>
              <a:defRPr>
                <a:latin typeface="Segoe UI Semilight" panose="020B0402040204020203" pitchFamily="34" charset="0"/>
                <a:cs typeface="Segoe UI Semilight" panose="020B0402040204020203" pitchFamily="34" charset="0"/>
              </a:defRPr>
            </a:lvl4pPr>
            <a:lvl5pPr marL="1371600" indent="0">
              <a:buNone/>
              <a:defRPr>
                <a:latin typeface="Segoe UI Semilight" panose="020B0402040204020203" pitchFamily="34" charset="0"/>
                <a:cs typeface="Segoe UI Semilight" panose="020B0402040204020203" pitchFamily="34" charset="0"/>
              </a:defRPr>
            </a:lvl5pPr>
          </a:lstStyle>
          <a:p>
            <a:pPr lvl="0"/>
            <a:r>
              <a:rPr lang="en-US"/>
              <a:t>Name</a:t>
            </a:r>
          </a:p>
          <a:p>
            <a:pPr lvl="1"/>
            <a:endParaRPr lang="en-US"/>
          </a:p>
          <a:p>
            <a:pPr lvl="1"/>
            <a:r>
              <a:rPr lang="en-US"/>
              <a:t>e: z.surname@hempsons.co.uk</a:t>
            </a:r>
          </a:p>
          <a:p>
            <a:pPr lvl="1"/>
            <a:r>
              <a:rPr lang="en-US"/>
              <a:t>t: 0xxxx </a:t>
            </a:r>
            <a:r>
              <a:rPr lang="en-US" err="1"/>
              <a:t>xxxxxx</a:t>
            </a:r>
            <a:r>
              <a:rPr lang="en-US"/>
              <a:t> m: 07xxx </a:t>
            </a:r>
            <a:r>
              <a:rPr lang="en-US" err="1"/>
              <a:t>xxxxxx</a:t>
            </a:r>
            <a:endParaRPr lang="en-US"/>
          </a:p>
          <a:p>
            <a:pPr lvl="1"/>
            <a:r>
              <a:rPr lang="en-US"/>
              <a:t>@</a:t>
            </a:r>
            <a:r>
              <a:rPr lang="en-GB"/>
              <a:t>Twitter-name</a:t>
            </a:r>
            <a:endParaRPr lang="en-US"/>
          </a:p>
        </p:txBody>
      </p:sp>
      <p:grpSp>
        <p:nvGrpSpPr>
          <p:cNvPr id="18" name="Group 17">
            <a:extLst>
              <a:ext uri="{FF2B5EF4-FFF2-40B4-BE49-F238E27FC236}">
                <a16:creationId xmlns:a16="http://schemas.microsoft.com/office/drawing/2014/main" id="{FBD9B64C-C23C-4317-A4A1-85ADA0BE56FE}"/>
              </a:ext>
            </a:extLst>
          </p:cNvPr>
          <p:cNvGrpSpPr/>
          <p:nvPr userDrawn="1"/>
        </p:nvGrpSpPr>
        <p:grpSpPr>
          <a:xfrm>
            <a:off x="0" y="-1"/>
            <a:ext cx="2691353" cy="5143501"/>
            <a:chOff x="0" y="-1"/>
            <a:chExt cx="3588470" cy="6858001"/>
          </a:xfrm>
        </p:grpSpPr>
        <p:sp>
          <p:nvSpPr>
            <p:cNvPr id="19" name="Rectangle 18">
              <a:extLst>
                <a:ext uri="{FF2B5EF4-FFF2-40B4-BE49-F238E27FC236}">
                  <a16:creationId xmlns:a16="http://schemas.microsoft.com/office/drawing/2014/main" id="{39000A58-DB12-4A72-8642-BBAFC6F6A2BF}"/>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Line 5">
              <a:extLst>
                <a:ext uri="{FF2B5EF4-FFF2-40B4-BE49-F238E27FC236}">
                  <a16:creationId xmlns:a16="http://schemas.microsoft.com/office/drawing/2014/main" id="{F89694FC-B752-4F90-B72F-30BA2B745FAF}"/>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2700"/>
            </a:p>
          </p:txBody>
        </p:sp>
      </p:grpSp>
      <p:sp>
        <p:nvSpPr>
          <p:cNvPr id="2" name="TextBox 1">
            <a:extLst>
              <a:ext uri="{FF2B5EF4-FFF2-40B4-BE49-F238E27FC236}">
                <a16:creationId xmlns:a16="http://schemas.microsoft.com/office/drawing/2014/main" id="{213AFC9F-4FB9-41C1-A46A-08CD0510BF7D}"/>
              </a:ext>
            </a:extLst>
          </p:cNvPr>
          <p:cNvSpPr txBox="1"/>
          <p:nvPr userDrawn="1"/>
        </p:nvSpPr>
        <p:spPr>
          <a:xfrm>
            <a:off x="90046" y="1561192"/>
            <a:ext cx="2599429" cy="1089529"/>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altLang="en-US" sz="900" b="0" i="0"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kumimoji="0" lang="en-GB" sz="2100" b="0" i="0"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41" name="Picture Placeholder 5">
            <a:extLst>
              <a:ext uri="{FF2B5EF4-FFF2-40B4-BE49-F238E27FC236}">
                <a16:creationId xmlns:a16="http://schemas.microsoft.com/office/drawing/2014/main" id="{E2A5B008-1A4A-4409-ACCF-893C662502F3}"/>
              </a:ext>
            </a:extLst>
          </p:cNvPr>
          <p:cNvSpPr>
            <a:spLocks noGrp="1"/>
          </p:cNvSpPr>
          <p:nvPr>
            <p:ph type="pic" sz="quarter" idx="18"/>
          </p:nvPr>
        </p:nvSpPr>
        <p:spPr>
          <a:xfrm>
            <a:off x="3045739" y="2826774"/>
            <a:ext cx="1350000" cy="1350000"/>
          </a:xfrm>
        </p:spPr>
        <p:txBody>
          <a:bodyPr>
            <a:normAutofit/>
          </a:bodyPr>
          <a:lstStyle>
            <a:lvl1pPr marL="0" indent="0">
              <a:buNone/>
              <a:defRPr sz="105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a:p>
        </p:txBody>
      </p:sp>
      <p:sp>
        <p:nvSpPr>
          <p:cNvPr id="51" name="Text Placeholder 19">
            <a:extLst>
              <a:ext uri="{FF2B5EF4-FFF2-40B4-BE49-F238E27FC236}">
                <a16:creationId xmlns:a16="http://schemas.microsoft.com/office/drawing/2014/main" id="{5C5E5FBD-0FF8-4E36-8756-22A5A67C48ED}"/>
              </a:ext>
            </a:extLst>
          </p:cNvPr>
          <p:cNvSpPr>
            <a:spLocks noGrp="1"/>
          </p:cNvSpPr>
          <p:nvPr>
            <p:ph type="body" sz="quarter" idx="19" hasCustomPrompt="1"/>
          </p:nvPr>
        </p:nvSpPr>
        <p:spPr>
          <a:xfrm>
            <a:off x="4841911" y="2826774"/>
            <a:ext cx="3829046" cy="1556624"/>
          </a:xfrm>
        </p:spPr>
        <p:txBody>
          <a:bodyPr/>
          <a:lstStyle>
            <a:lvl1pPr marL="0" indent="0">
              <a:buNone/>
              <a:defRPr sz="2100">
                <a:solidFill>
                  <a:srgbClr val="1F2E3C"/>
                </a:solidFill>
                <a:latin typeface="Segoe UI Semilight" panose="020B0402040204020203" pitchFamily="34" charset="0"/>
                <a:cs typeface="Segoe UI Semilight" panose="020B0402040204020203" pitchFamily="34" charset="0"/>
              </a:defRPr>
            </a:lvl1pPr>
            <a:lvl2pPr marL="0" indent="0">
              <a:buNone/>
              <a:defRPr sz="1500">
                <a:solidFill>
                  <a:srgbClr val="1F2E3C"/>
                </a:solidFill>
                <a:latin typeface="Segoe UI Semilight" panose="020B0402040204020203" pitchFamily="34" charset="0"/>
                <a:cs typeface="Segoe UI Semilight" panose="020B0402040204020203" pitchFamily="34" charset="0"/>
              </a:defRPr>
            </a:lvl2pPr>
            <a:lvl3pPr marL="685800" indent="0">
              <a:buNone/>
              <a:defRPr>
                <a:latin typeface="Segoe UI Semilight" panose="020B0402040204020203" pitchFamily="34" charset="0"/>
                <a:cs typeface="Segoe UI Semilight" panose="020B0402040204020203" pitchFamily="34" charset="0"/>
              </a:defRPr>
            </a:lvl3pPr>
            <a:lvl4pPr marL="1028700" indent="0">
              <a:buNone/>
              <a:defRPr>
                <a:latin typeface="Segoe UI Semilight" panose="020B0402040204020203" pitchFamily="34" charset="0"/>
                <a:cs typeface="Segoe UI Semilight" panose="020B0402040204020203" pitchFamily="34" charset="0"/>
              </a:defRPr>
            </a:lvl4pPr>
            <a:lvl5pPr marL="1371600" indent="0">
              <a:buNone/>
              <a:defRPr>
                <a:latin typeface="Segoe UI Semilight" panose="020B0402040204020203" pitchFamily="34" charset="0"/>
                <a:cs typeface="Segoe UI Semilight" panose="020B0402040204020203" pitchFamily="34" charset="0"/>
              </a:defRPr>
            </a:lvl5pPr>
          </a:lstStyle>
          <a:p>
            <a:pPr lvl="0"/>
            <a:r>
              <a:rPr lang="en-US"/>
              <a:t>Name</a:t>
            </a:r>
          </a:p>
          <a:p>
            <a:pPr lvl="1"/>
            <a:endParaRPr lang="en-US"/>
          </a:p>
          <a:p>
            <a:pPr lvl="1"/>
            <a:r>
              <a:rPr lang="en-US"/>
              <a:t>e: z.surname@hempsons.co.uk</a:t>
            </a:r>
          </a:p>
          <a:p>
            <a:pPr lvl="1"/>
            <a:r>
              <a:rPr lang="en-US"/>
              <a:t>t: 0xxxx </a:t>
            </a:r>
            <a:r>
              <a:rPr lang="en-US" err="1"/>
              <a:t>xxxxxx</a:t>
            </a:r>
            <a:r>
              <a:rPr lang="en-US"/>
              <a:t> m: 07xxx </a:t>
            </a:r>
            <a:r>
              <a:rPr lang="en-US" err="1"/>
              <a:t>xxxxxx</a:t>
            </a:r>
            <a:endParaRPr lang="en-US"/>
          </a:p>
          <a:p>
            <a:pPr lvl="1"/>
            <a:r>
              <a:rPr lang="en-US"/>
              <a:t>@</a:t>
            </a:r>
            <a:r>
              <a:rPr lang="en-GB"/>
              <a:t>Twitter-name</a:t>
            </a:r>
            <a:endParaRPr lang="en-US"/>
          </a:p>
        </p:txBody>
      </p:sp>
      <p:sp>
        <p:nvSpPr>
          <p:cNvPr id="22" name="TextBox 21">
            <a:extLst>
              <a:ext uri="{FF2B5EF4-FFF2-40B4-BE49-F238E27FC236}">
                <a16:creationId xmlns:a16="http://schemas.microsoft.com/office/drawing/2014/main" id="{357478DE-E54C-40A8-A451-83D8432F82F0}"/>
              </a:ext>
            </a:extLst>
          </p:cNvPr>
          <p:cNvSpPr txBox="1"/>
          <p:nvPr userDrawn="1"/>
        </p:nvSpPr>
        <p:spPr>
          <a:xfrm>
            <a:off x="83256" y="1146682"/>
            <a:ext cx="2599429" cy="424732"/>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ltLang="en-US" sz="2400" kern="1200" noProof="0">
                <a:solidFill>
                  <a:schemeClr val="bg1"/>
                </a:solidFill>
                <a:effectLst/>
                <a:latin typeface="Segoe UI Semilight" panose="020B0402040204020203" pitchFamily="34" charset="0"/>
                <a:ea typeface="+mj-ea"/>
                <a:cs typeface="Segoe UI Semilight" panose="020B0402040204020203" pitchFamily="34" charset="0"/>
              </a:rPr>
              <a:t>Contact</a:t>
            </a:r>
            <a:endParaRPr lang="en-GB" sz="2400" kern="1200" noProof="0">
              <a:solidFill>
                <a:schemeClr val="bg1"/>
              </a:solidFill>
              <a:effectLst/>
              <a:latin typeface="Segoe UI Semilight" panose="020B0402040204020203" pitchFamily="34" charset="0"/>
              <a:ea typeface="+mj-ea"/>
              <a:cs typeface="Segoe UI Semilight" panose="020B0402040204020203" pitchFamily="34" charset="0"/>
            </a:endParaRPr>
          </a:p>
        </p:txBody>
      </p:sp>
      <p:pic>
        <p:nvPicPr>
          <p:cNvPr id="23" name="Picture 22">
            <a:extLst>
              <a:ext uri="{FF2B5EF4-FFF2-40B4-BE49-F238E27FC236}">
                <a16:creationId xmlns:a16="http://schemas.microsoft.com/office/drawing/2014/main" id="{0AF5D6A7-C268-4316-B2E2-D11BAAB88D1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0864" y="230831"/>
            <a:ext cx="1078994" cy="269749"/>
          </a:xfrm>
          <a:prstGeom prst="rect">
            <a:avLst/>
          </a:prstGeom>
        </p:spPr>
      </p:pic>
      <p:grpSp>
        <p:nvGrpSpPr>
          <p:cNvPr id="21" name="Group 20">
            <a:extLst>
              <a:ext uri="{FF2B5EF4-FFF2-40B4-BE49-F238E27FC236}">
                <a16:creationId xmlns:a16="http://schemas.microsoft.com/office/drawing/2014/main" id="{711FB4DD-507E-4A9A-8E36-54DD45C823B1}"/>
              </a:ext>
            </a:extLst>
          </p:cNvPr>
          <p:cNvGrpSpPr/>
          <p:nvPr userDrawn="1"/>
        </p:nvGrpSpPr>
        <p:grpSpPr>
          <a:xfrm>
            <a:off x="150864" y="2824050"/>
            <a:ext cx="2254540" cy="1352724"/>
            <a:chOff x="0" y="0"/>
            <a:chExt cx="2880000" cy="1728000"/>
          </a:xfrm>
        </p:grpSpPr>
        <p:sp>
          <p:nvSpPr>
            <p:cNvPr id="24" name="Rectangle: Rounded Corners 23">
              <a:extLst>
                <a:ext uri="{FF2B5EF4-FFF2-40B4-BE49-F238E27FC236}">
                  <a16:creationId xmlns:a16="http://schemas.microsoft.com/office/drawing/2014/main" id="{D99C59A5-C4AD-4F5D-AA0F-72D56B60E493}"/>
                </a:ext>
              </a:extLst>
            </p:cNvPr>
            <p:cNvSpPr/>
            <p:nvPr userDrawn="1"/>
          </p:nvSpPr>
          <p:spPr>
            <a:xfrm>
              <a:off x="0" y="0"/>
              <a:ext cx="2880000" cy="172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350"/>
            </a:p>
          </p:txBody>
        </p:sp>
        <p:pic>
          <p:nvPicPr>
            <p:cNvPr id="25" name="Picture 24">
              <a:extLst>
                <a:ext uri="{FF2B5EF4-FFF2-40B4-BE49-F238E27FC236}">
                  <a16:creationId xmlns:a16="http://schemas.microsoft.com/office/drawing/2014/main" id="{29B74FC5-8AAD-4F4D-A294-763718D16623}"/>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482132" y="130629"/>
              <a:ext cx="1240790" cy="629920"/>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74007EAF-E4C7-4BD6-98AB-2D1D4334C28B}"/>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1482132" y="1396721"/>
              <a:ext cx="1243965" cy="206375"/>
            </a:xfrm>
            <a:prstGeom prst="rect">
              <a:avLst/>
            </a:prstGeom>
            <a:ln>
              <a:noFill/>
            </a:ln>
            <a:extLst>
              <a:ext uri="{53640926-AAD7-44D8-BBD7-CCE9431645EC}">
                <a14:shadowObscured xmlns:a14="http://schemas.microsoft.com/office/drawing/2010/main"/>
              </a:ext>
            </a:extLst>
          </p:spPr>
        </p:pic>
        <p:pic>
          <p:nvPicPr>
            <p:cNvPr id="27" name="Picture 26" descr="Logo, company name&#10;&#10;Description automatically generated">
              <a:extLst>
                <a:ext uri="{FF2B5EF4-FFF2-40B4-BE49-F238E27FC236}">
                  <a16:creationId xmlns:a16="http://schemas.microsoft.com/office/drawing/2014/main" id="{2F9FC125-EAF1-46B5-8D22-7C78F9453E88}"/>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bwMode="auto">
            <a:xfrm>
              <a:off x="135653" y="884255"/>
              <a:ext cx="1292860" cy="719455"/>
            </a:xfrm>
            <a:prstGeom prst="rect">
              <a:avLst/>
            </a:prstGeom>
            <a:ln>
              <a:noFill/>
            </a:ln>
            <a:extLst>
              <a:ext uri="{53640926-AAD7-44D8-BBD7-CCE9431645EC}">
                <a14:shadowObscured xmlns:a14="http://schemas.microsoft.com/office/drawing/2010/main"/>
              </a:ext>
            </a:extLst>
          </p:spPr>
        </p:pic>
        <p:pic>
          <p:nvPicPr>
            <p:cNvPr id="28" name="Picture 27" descr="Logo, company name&#10;&#10;Description automatically generated">
              <a:extLst>
                <a:ext uri="{FF2B5EF4-FFF2-40B4-BE49-F238E27FC236}">
                  <a16:creationId xmlns:a16="http://schemas.microsoft.com/office/drawing/2014/main" id="{9723019B-A0ED-4750-A8FC-484A40C614AD}"/>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bwMode="auto">
            <a:xfrm>
              <a:off x="135653" y="130629"/>
              <a:ext cx="1297305" cy="719455"/>
            </a:xfrm>
            <a:prstGeom prst="rect">
              <a:avLst/>
            </a:prstGeom>
            <a:ln>
              <a:noFill/>
            </a:ln>
            <a:extLst>
              <a:ext uri="{53640926-AAD7-44D8-BBD7-CCE9431645EC}">
                <a14:shadowObscured xmlns:a14="http://schemas.microsoft.com/office/drawing/2010/main"/>
              </a:ext>
            </a:extLst>
          </p:spPr>
        </p:pic>
        <p:pic>
          <p:nvPicPr>
            <p:cNvPr id="29" name="Picture 28" descr="Logo, company name&#10;&#10;Description automatically generated">
              <a:extLst>
                <a:ext uri="{FF2B5EF4-FFF2-40B4-BE49-F238E27FC236}">
                  <a16:creationId xmlns:a16="http://schemas.microsoft.com/office/drawing/2014/main" id="{8E2BDCF9-6167-472D-811C-96729582CDB7}"/>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180493" y="778748"/>
              <a:ext cx="480695" cy="575945"/>
            </a:xfrm>
            <a:prstGeom prst="rect">
              <a:avLst/>
            </a:prstGeom>
          </p:spPr>
        </p:pic>
        <p:pic>
          <p:nvPicPr>
            <p:cNvPr id="30" name="Picture 29" descr="Logo&#10;&#10;Description automatically generated">
              <a:extLst>
                <a:ext uri="{FF2B5EF4-FFF2-40B4-BE49-F238E27FC236}">
                  <a16:creationId xmlns:a16="http://schemas.microsoft.com/office/drawing/2014/main" id="{9703CE2E-8057-4AEF-AA2C-E4A2C9FB9273}"/>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532374" y="778748"/>
              <a:ext cx="480695" cy="575945"/>
            </a:xfrm>
            <a:prstGeom prst="rect">
              <a:avLst/>
            </a:prstGeom>
          </p:spPr>
        </p:pic>
      </p:grpSp>
    </p:spTree>
    <p:extLst>
      <p:ext uri="{BB962C8B-B14F-4D97-AF65-F5344CB8AC3E}">
        <p14:creationId xmlns:p14="http://schemas.microsoft.com/office/powerpoint/2010/main" val="5397774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AC3C7A-6D6A-4DC0-BF19-BEC723294F45}"/>
              </a:ext>
            </a:extLst>
          </p:cNvPr>
          <p:cNvSpPr>
            <a:spLocks noGrp="1"/>
          </p:cNvSpPr>
          <p:nvPr>
            <p:ph idx="1"/>
          </p:nvPr>
        </p:nvSpPr>
        <p:spPr>
          <a:xfrm>
            <a:off x="180975" y="169753"/>
            <a:ext cx="8761585" cy="4809949"/>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33072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P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60CA2-B83A-4693-91A7-90268D434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926348" cy="3945935"/>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6" name="Picture 15">
            <a:extLst>
              <a:ext uri="{FF2B5EF4-FFF2-40B4-BE49-F238E27FC236}">
                <a16:creationId xmlns:a16="http://schemas.microsoft.com/office/drawing/2014/main" id="{A02FCB91-2CAC-45C3-8E18-9ED767E2078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25BE2177-1BAD-F1F6-5962-AC5030B6B049}"/>
              </a:ext>
            </a:extLst>
          </p:cNvPr>
          <p:cNvPicPr>
            <a:picLocks noChangeAspect="1"/>
          </p:cNvPicPr>
          <p:nvPr userDrawn="1"/>
        </p:nvPicPr>
        <p:blipFill rotWithShape="1">
          <a:blip r:embed="rId4">
            <a:clrChange>
              <a:clrFrom>
                <a:srgbClr val="FFFFFF"/>
              </a:clrFrom>
              <a:clrTo>
                <a:srgbClr val="FFFFFF">
                  <a:alpha val="0"/>
                </a:srgbClr>
              </a:clrTo>
            </a:clrChange>
          </a:blip>
          <a:srcRect l="16068" t="27331" r="21398" b="33649"/>
          <a:stretch/>
        </p:blipFill>
        <p:spPr bwMode="auto">
          <a:xfrm>
            <a:off x="1" y="3945935"/>
            <a:ext cx="3468293" cy="1221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35798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eopl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52450-394A-4408-91A1-6656C3F79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5686427" cy="3943352"/>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6" name="Picture 15">
            <a:extLst>
              <a:ext uri="{FF2B5EF4-FFF2-40B4-BE49-F238E27FC236}">
                <a16:creationId xmlns:a16="http://schemas.microsoft.com/office/drawing/2014/main" id="{705C0CB9-5F67-4EE9-91A4-02930A63AE4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pic>
        <p:nvPicPr>
          <p:cNvPr id="11" name="Picture 10" descr="Graphical user interface, text, application, Word&#10;&#10;Description automatically generated">
            <a:extLst>
              <a:ext uri="{FF2B5EF4-FFF2-40B4-BE49-F238E27FC236}">
                <a16:creationId xmlns:a16="http://schemas.microsoft.com/office/drawing/2014/main" id="{308974E9-6592-5E89-43D7-E6535F8F250E}"/>
              </a:ext>
            </a:extLst>
          </p:cNvPr>
          <p:cNvPicPr>
            <a:picLocks noChangeAspect="1"/>
          </p:cNvPicPr>
          <p:nvPr userDrawn="1"/>
        </p:nvPicPr>
        <p:blipFill rotWithShape="1">
          <a:blip r:embed="rId4">
            <a:clrChange>
              <a:clrFrom>
                <a:srgbClr val="FFFFFF"/>
              </a:clrFrom>
              <a:clrTo>
                <a:srgbClr val="FFFFFF">
                  <a:alpha val="0"/>
                </a:srgbClr>
              </a:clrTo>
            </a:clrChange>
          </a:blip>
          <a:srcRect l="16067" t="34493" r="21177" b="20452"/>
          <a:stretch/>
        </p:blipFill>
        <p:spPr bwMode="auto">
          <a:xfrm>
            <a:off x="46120" y="3896797"/>
            <a:ext cx="3042273" cy="12325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67352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ities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E1DD13-9080-4993-911D-8189D7C0D4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5686418" cy="3943345"/>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457A3172-604E-497D-9FFB-2D3268A9073E}"/>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6" name="Picture 15">
            <a:extLst>
              <a:ext uri="{FF2B5EF4-FFF2-40B4-BE49-F238E27FC236}">
                <a16:creationId xmlns:a16="http://schemas.microsoft.com/office/drawing/2014/main" id="{72865F73-CE65-4EAB-A5CE-E3BF0681E0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pic>
        <p:nvPicPr>
          <p:cNvPr id="14" name="Picture 13" descr="Graphical user interface, text, application, Word&#10;&#10;Description automatically generated">
            <a:extLst>
              <a:ext uri="{FF2B5EF4-FFF2-40B4-BE49-F238E27FC236}">
                <a16:creationId xmlns:a16="http://schemas.microsoft.com/office/drawing/2014/main" id="{EE78F7E8-5A82-47EA-2D5B-89D76643967F}"/>
              </a:ext>
            </a:extLst>
          </p:cNvPr>
          <p:cNvPicPr>
            <a:picLocks noChangeAspect="1"/>
          </p:cNvPicPr>
          <p:nvPr userDrawn="1"/>
        </p:nvPicPr>
        <p:blipFill rotWithShape="1">
          <a:blip r:embed="rId4">
            <a:clrChange>
              <a:clrFrom>
                <a:srgbClr val="FFFFFF"/>
              </a:clrFrom>
              <a:clrTo>
                <a:srgbClr val="FFFFFF">
                  <a:alpha val="0"/>
                </a:srgbClr>
              </a:clrTo>
            </a:clrChange>
          </a:blip>
          <a:srcRect l="16178" t="27896" r="21387" b="27611"/>
          <a:stretch/>
        </p:blipFill>
        <p:spPr bwMode="auto">
          <a:xfrm>
            <a:off x="0" y="3979571"/>
            <a:ext cx="2970330" cy="1194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379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uildings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3EFF82-83B9-4D6A-9868-DBBB2F34B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5872808" cy="3939799"/>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89BE2957-ED3F-4BCC-A10E-0AED3DF9DC35}"/>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6" name="Picture 15">
            <a:extLst>
              <a:ext uri="{FF2B5EF4-FFF2-40B4-BE49-F238E27FC236}">
                <a16:creationId xmlns:a16="http://schemas.microsoft.com/office/drawing/2014/main" id="{9157402F-1DDA-464E-8A3C-A637C3210FA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pic>
        <p:nvPicPr>
          <p:cNvPr id="11" name="Picture 10" descr="Graphical user interface, text, application, Word&#10;&#10;Description automatically generated">
            <a:extLst>
              <a:ext uri="{FF2B5EF4-FFF2-40B4-BE49-F238E27FC236}">
                <a16:creationId xmlns:a16="http://schemas.microsoft.com/office/drawing/2014/main" id="{2323B61B-E593-4454-40E9-7D31FBE479FF}"/>
              </a:ext>
            </a:extLst>
          </p:cNvPr>
          <p:cNvPicPr>
            <a:picLocks noChangeAspect="1"/>
          </p:cNvPicPr>
          <p:nvPr userDrawn="1"/>
        </p:nvPicPr>
        <p:blipFill rotWithShape="1">
          <a:blip r:embed="rId4">
            <a:clrChange>
              <a:clrFrom>
                <a:srgbClr val="FFFFFF"/>
              </a:clrFrom>
              <a:clrTo>
                <a:srgbClr val="FFFFFF">
                  <a:alpha val="0"/>
                </a:srgbClr>
              </a:clrTo>
            </a:clrChange>
          </a:blip>
          <a:srcRect l="13942" t="38263" r="24042" b="19125"/>
          <a:stretch/>
        </p:blipFill>
        <p:spPr bwMode="auto">
          <a:xfrm>
            <a:off x="-1" y="3914807"/>
            <a:ext cx="2973229" cy="1152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83622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ocial Care Title Slide">
    <p:spTree>
      <p:nvGrpSpPr>
        <p:cNvPr id="1" name=""/>
        <p:cNvGrpSpPr/>
        <p:nvPr/>
      </p:nvGrpSpPr>
      <p:grpSpPr>
        <a:xfrm>
          <a:off x="0" y="0"/>
          <a:ext cx="0" cy="0"/>
          <a:chOff x="0" y="0"/>
          <a:chExt cx="0" cy="0"/>
        </a:xfrm>
      </p:grpSpPr>
      <p:pic>
        <p:nvPicPr>
          <p:cNvPr id="10" name="Picture 9" descr="A picture containing close&#10;&#10;Description automatically generated">
            <a:extLst>
              <a:ext uri="{FF2B5EF4-FFF2-40B4-BE49-F238E27FC236}">
                <a16:creationId xmlns:a16="http://schemas.microsoft.com/office/drawing/2014/main" id="{DED8A8A7-3EEB-42F2-BD27-7A2606DC9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057037" cy="3941639"/>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6055607" y="4880404"/>
            <a:ext cx="2970330"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975" b="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4232366" y="-1038824"/>
            <a:ext cx="5551892" cy="5551892"/>
          </a:xfrm>
          <a:prstGeom prst="ellipse">
            <a:avLst/>
          </a:prstGeom>
          <a:solidFill>
            <a:srgbClr val="1F2E3C"/>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GB" sz="27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4630783" y="562453"/>
            <a:ext cx="4513217" cy="1607042"/>
          </a:xfrm>
        </p:spPr>
        <p:txBody>
          <a:bodyPr lIns="90000" tIns="180000" rIns="180000" bIns="36000" anchor="b">
            <a:normAutofit/>
          </a:bodyPr>
          <a:lstStyle>
            <a:lvl1pPr algn="r">
              <a:defRPr sz="24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4616642" y="2196339"/>
            <a:ext cx="4409296"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68572" tIns="34286" rIns="68572" bIns="34286"/>
          <a:lstStyle/>
          <a:p>
            <a:endParaRPr lang="en-GB" sz="27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4630782" y="2223185"/>
            <a:ext cx="4513217" cy="932074"/>
          </a:xfrm>
        </p:spPr>
        <p:txBody>
          <a:bodyPr tIns="90000" rIns="180000" bIns="180000"/>
          <a:lstStyle>
            <a:lvl1pPr marL="0" indent="0" algn="r">
              <a:buNone/>
              <a:defRPr sz="1800">
                <a:solidFill>
                  <a:schemeClr val="bg1"/>
                </a:solidFill>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6" name="Picture 15">
            <a:extLst>
              <a:ext uri="{FF2B5EF4-FFF2-40B4-BE49-F238E27FC236}">
                <a16:creationId xmlns:a16="http://schemas.microsoft.com/office/drawing/2014/main" id="{88657D3F-8070-4C2B-8D2A-9677FFE775C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46944" y="265859"/>
            <a:ext cx="1078994" cy="269749"/>
          </a:xfrm>
          <a:prstGeom prst="rect">
            <a:avLst/>
          </a:prstGeom>
        </p:spPr>
      </p:pic>
      <p:pic>
        <p:nvPicPr>
          <p:cNvPr id="15" name="Picture 14" descr="Graphical user interface, application, Word&#10;&#10;Description automatically generated">
            <a:extLst>
              <a:ext uri="{FF2B5EF4-FFF2-40B4-BE49-F238E27FC236}">
                <a16:creationId xmlns:a16="http://schemas.microsoft.com/office/drawing/2014/main" id="{852357D4-6626-452B-0344-22EB21C13B48}"/>
              </a:ext>
            </a:extLst>
          </p:cNvPr>
          <p:cNvPicPr>
            <a:picLocks noChangeAspect="1"/>
          </p:cNvPicPr>
          <p:nvPr userDrawn="1"/>
        </p:nvPicPr>
        <p:blipFill rotWithShape="1">
          <a:blip r:embed="rId4">
            <a:clrChange>
              <a:clrFrom>
                <a:srgbClr val="FFFFFF"/>
              </a:clrFrom>
              <a:clrTo>
                <a:srgbClr val="FFFFFF">
                  <a:alpha val="0"/>
                </a:srgbClr>
              </a:clrTo>
            </a:clrChange>
          </a:blip>
          <a:srcRect l="27982" t="25446" r="14857" b="28176"/>
          <a:stretch/>
        </p:blipFill>
        <p:spPr bwMode="auto">
          <a:xfrm>
            <a:off x="-1" y="3941639"/>
            <a:ext cx="2523328" cy="1155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916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image" Target="../media/image22.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theme" Target="../theme/theme4.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5.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theme" Target="../theme/theme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674" y="708290"/>
            <a:ext cx="8674619" cy="379362"/>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79098" y="1200151"/>
            <a:ext cx="867461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AAEB7D5-1E81-A348-80E2-DA9697828BC1}" type="datetimeFigureOut">
              <a:rPr lang="en-US"/>
              <a:pPr/>
              <a:t>10/3/2022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4AFE59-3830-674D-8C76-C2A107404C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900" kern="1200" spc="-100">
          <a:solidFill>
            <a:schemeClr val="accent2"/>
          </a:solidFill>
          <a:latin typeface="+mj-lt"/>
          <a:ea typeface="+mj-ea"/>
          <a:cs typeface="+mj-cs"/>
        </a:defRPr>
      </a:lvl1pPr>
    </p:titleStyle>
    <p:body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38FA2-88F3-4087-9D50-F87362241E5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E87A6C-7114-4392-B894-568D3EE4088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133184-ADC4-4A81-9E3E-3CDD0EC5016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FE4FE8F-B702-46CB-9437-BEB67463C581}" type="datetimeFigureOut">
              <a:rPr lang="en-GB" smtClean="0"/>
              <a:t>03/10/2022</a:t>
            </a:fld>
            <a:endParaRPr lang="en-GB"/>
          </a:p>
        </p:txBody>
      </p:sp>
      <p:sp>
        <p:nvSpPr>
          <p:cNvPr id="5" name="Footer Placeholder 4">
            <a:extLst>
              <a:ext uri="{FF2B5EF4-FFF2-40B4-BE49-F238E27FC236}">
                <a16:creationId xmlns:a16="http://schemas.microsoft.com/office/drawing/2014/main" id="{1D24DD18-8521-44C3-AA70-B0A925CAD3F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7898C7-A2AE-4DF4-95B2-D8127A98150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01AC1F-B97B-4179-A03E-DCF535A41AC5}" type="slidenum">
              <a:rPr lang="en-GB" smtClean="0"/>
              <a:t>‹#›</a:t>
            </a:fld>
            <a:endParaRPr lang="en-GB"/>
          </a:p>
        </p:txBody>
      </p:sp>
    </p:spTree>
    <p:extLst>
      <p:ext uri="{BB962C8B-B14F-4D97-AF65-F5344CB8AC3E}">
        <p14:creationId xmlns:p14="http://schemas.microsoft.com/office/powerpoint/2010/main" val="31258011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C9C21-5E83-4888-9A5E-E9DC3DE55B7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8AA7-C406-4D66-AAF7-07CE199D71D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2EC39-8E7C-4959-A149-AB302B391FB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7187A66-626E-41B9-9E77-33A23126AEF6}" type="datetimeFigureOut">
              <a:rPr lang="en-GB" smtClean="0"/>
              <a:t>03/10/2022</a:t>
            </a:fld>
            <a:endParaRPr lang="en-GB"/>
          </a:p>
        </p:txBody>
      </p:sp>
      <p:sp>
        <p:nvSpPr>
          <p:cNvPr id="5" name="Footer Placeholder 4">
            <a:extLst>
              <a:ext uri="{FF2B5EF4-FFF2-40B4-BE49-F238E27FC236}">
                <a16:creationId xmlns:a16="http://schemas.microsoft.com/office/drawing/2014/main" id="{A23D2A62-21D3-4585-BA2C-12981511BE1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1EBC9C-F660-4A4C-98E3-2F783463C07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092857C-630F-44D5-8746-DDD607D40DAA}" type="slidenum">
              <a:rPr lang="en-GB" smtClean="0"/>
              <a:t>‹#›</a:t>
            </a:fld>
            <a:endParaRPr lang="en-GB"/>
          </a:p>
        </p:txBody>
      </p:sp>
    </p:spTree>
    <p:extLst>
      <p:ext uri="{BB962C8B-B14F-4D97-AF65-F5344CB8AC3E}">
        <p14:creationId xmlns:p14="http://schemas.microsoft.com/office/powerpoint/2010/main" val="34363302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533" y="441780"/>
            <a:ext cx="8250071" cy="401778"/>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p:cNvSpPr>
            <a:spLocks noGrp="1"/>
          </p:cNvSpPr>
          <p:nvPr>
            <p:ph type="body" idx="1"/>
          </p:nvPr>
        </p:nvSpPr>
        <p:spPr>
          <a:xfrm>
            <a:off x="447533" y="1299599"/>
            <a:ext cx="8250071" cy="321635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22"/>
          <p:cNvSpPr txBox="1">
            <a:spLocks/>
          </p:cNvSpPr>
          <p:nvPr/>
        </p:nvSpPr>
        <p:spPr>
          <a:xfrm>
            <a:off x="8121844" y="4853801"/>
            <a:ext cx="583905" cy="94213"/>
          </a:xfrm>
          <a:prstGeom prst="rect">
            <a:avLst/>
          </a:prstGeom>
        </p:spPr>
        <p:txBody>
          <a:bodyPr vert="horz" wrap="square" lIns="0" tIns="0" rIns="0" bIns="0" rtlCol="0" anchor="b">
            <a:noAutofit/>
          </a:bodyPr>
          <a:lstStyle>
            <a:defPPr>
              <a:defRPr lang="en-US"/>
            </a:defPPr>
            <a:lvl1pPr algn="r">
              <a:defRPr sz="900">
                <a:solidFill>
                  <a:schemeClr val="accent1"/>
                </a:solidFill>
              </a:defRPr>
            </a:lvl1pPr>
          </a:lstStyle>
          <a:p>
            <a:pPr lvl="0" algn="r"/>
            <a:fld id="{DFB14E5B-2552-4758-92D8-AE4F14B36129}" type="slidenum">
              <a:rPr lang="en-GB" sz="900" smtClean="0">
                <a:solidFill>
                  <a:schemeClr val="accent1"/>
                </a:solidFill>
              </a:rPr>
              <a:pPr lvl="0" algn="r"/>
              <a:t>‹#›</a:t>
            </a:fld>
            <a:endParaRPr lang="en-GB" sz="700">
              <a:solidFill>
                <a:schemeClr val="accent1"/>
              </a:solidFill>
            </a:endParaRPr>
          </a:p>
        </p:txBody>
      </p:sp>
      <p:cxnSp>
        <p:nvCxnSpPr>
          <p:cNvPr id="14" name="Straight Connector 13">
            <a:extLst>
              <a:ext uri="{FF2B5EF4-FFF2-40B4-BE49-F238E27FC236}">
                <a16:creationId xmlns:a16="http://schemas.microsoft.com/office/drawing/2014/main" id="{2A4FDE5B-7D38-4987-8076-91C510FC71D0}"/>
              </a:ext>
            </a:extLst>
          </p:cNvPr>
          <p:cNvCxnSpPr>
            <a:cxnSpLocks/>
          </p:cNvCxnSpPr>
          <p:nvPr/>
        </p:nvCxnSpPr>
        <p:spPr>
          <a:xfrm flipH="1">
            <a:off x="455677" y="4744279"/>
            <a:ext cx="8250071" cy="0"/>
          </a:xfrm>
          <a:prstGeom prst="line">
            <a:avLst/>
          </a:prstGeom>
          <a:ln w="12700"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3169E34-DB78-416F-A429-0590A6B8F1FD}"/>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455677" y="4803998"/>
            <a:ext cx="1008112" cy="147016"/>
          </a:xfrm>
          <a:prstGeom prst="rect">
            <a:avLst/>
          </a:prstGeom>
        </p:spPr>
      </p:pic>
    </p:spTree>
    <p:extLst>
      <p:ext uri="{BB962C8B-B14F-4D97-AF65-F5344CB8AC3E}">
        <p14:creationId xmlns:p14="http://schemas.microsoft.com/office/powerpoint/2010/main" val="16031051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Lst>
  <p:hf hdr="0" ftr="0" dt="0"/>
  <p:txStyles>
    <p:titleStyle>
      <a:lvl1pPr algn="l" defTabSz="779227"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779227" rtl="0" eaLnBrk="1" latinLnBrk="0" hangingPunct="1">
        <a:lnSpc>
          <a:spcPct val="12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1pPr>
      <a:lvl2pPr marL="0" indent="0" algn="l" defTabSz="779227"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79388" indent="-1793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447675" indent="-2682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628650" indent="-180975"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0" indent="0" algn="l" defTabSz="779227" rtl="0" eaLnBrk="1" latinLnBrk="0" hangingPunct="1">
        <a:spcBef>
          <a:spcPts val="0"/>
        </a:spcBef>
        <a:spcAft>
          <a:spcPts val="470"/>
        </a:spcAft>
        <a:buClr>
          <a:schemeClr val="accent1"/>
        </a:buClr>
        <a:buFontTx/>
        <a:buNone/>
        <a:defRPr sz="700" b="1" kern="1200">
          <a:solidFill>
            <a:schemeClr val="tx1"/>
          </a:solidFill>
          <a:latin typeface="+mj-lt"/>
          <a:ea typeface="+mn-ea"/>
          <a:cs typeface="+mn-cs"/>
        </a:defRPr>
      </a:lvl6pPr>
      <a:lvl7pPr marL="0" indent="0" algn="l" defTabSz="779227" rtl="0" eaLnBrk="1" latinLnBrk="0" hangingPunct="1">
        <a:lnSpc>
          <a:spcPct val="120000"/>
        </a:lnSpc>
        <a:spcBef>
          <a:spcPts val="0"/>
        </a:spcBef>
        <a:spcAft>
          <a:spcPts val="470"/>
        </a:spcAft>
        <a:buClr>
          <a:schemeClr val="bg2"/>
        </a:buClr>
        <a:buFontTx/>
        <a:buNone/>
        <a:defRPr sz="1100" b="0" kern="1200">
          <a:solidFill>
            <a:schemeClr val="accent1"/>
          </a:solidFill>
          <a:latin typeface="+mj-lt"/>
          <a:ea typeface="+mn-ea"/>
          <a:cs typeface="+mn-cs"/>
        </a:defRPr>
      </a:lvl7pPr>
      <a:lvl8pPr marL="141631" indent="-141631" algn="l" defTabSz="779227" rtl="0" eaLnBrk="1" latinLnBrk="0" hangingPunct="1">
        <a:spcBef>
          <a:spcPts val="0"/>
        </a:spcBef>
        <a:spcAft>
          <a:spcPts val="470"/>
        </a:spcAft>
        <a:buClrTx/>
        <a:buFont typeface="+mj-lt"/>
        <a:buAutoNum type="arabicPeriod"/>
        <a:defRPr sz="700" kern="1200" baseline="0">
          <a:solidFill>
            <a:schemeClr val="tx1"/>
          </a:solidFill>
          <a:latin typeface="+mn-lt"/>
          <a:ea typeface="+mn-ea"/>
          <a:cs typeface="+mn-cs"/>
        </a:defRPr>
      </a:lvl8pPr>
      <a:lvl9pPr marL="281736" indent="-141631" algn="l" defTabSz="779227" rtl="0" eaLnBrk="1" latinLnBrk="0" hangingPunct="1">
        <a:spcBef>
          <a:spcPts val="0"/>
        </a:spcBef>
        <a:spcAft>
          <a:spcPts val="470"/>
        </a:spcAft>
        <a:buClrTx/>
        <a:buFont typeface="+mj-lt"/>
        <a:buAutoNum type="alphaLcPeriod"/>
        <a:defRPr sz="700" kern="1200" baseline="0">
          <a:solidFill>
            <a:schemeClr val="tx1"/>
          </a:solidFill>
          <a:latin typeface="+mn-lt"/>
          <a:ea typeface="+mn-ea"/>
          <a:cs typeface="+mn-cs"/>
        </a:defRPr>
      </a:lvl9pPr>
    </p:bodyStyle>
    <p:otherStyle>
      <a:lvl1pPr marL="0" indent="0" algn="l" defTabSz="779227" rtl="0" eaLnBrk="1" latinLnBrk="0" hangingPunct="1">
        <a:spcBef>
          <a:spcPts val="0"/>
        </a:spcBef>
        <a:spcAft>
          <a:spcPts val="470"/>
        </a:spcAft>
        <a:buFont typeface="Arial" panose="020B0604020202020204" pitchFamily="34" charset="0"/>
        <a:buNone/>
        <a:defRPr sz="700" kern="1200">
          <a:solidFill>
            <a:schemeClr val="tx1"/>
          </a:solidFill>
          <a:latin typeface="+mn-lt"/>
          <a:ea typeface="+mn-ea"/>
          <a:cs typeface="+mn-cs"/>
        </a:defRPr>
      </a:lvl1pPr>
      <a:lvl2pPr marL="141631" indent="-141631" algn="l" defTabSz="779227" rtl="0" eaLnBrk="1" latinLnBrk="0" hangingPunct="1">
        <a:spcBef>
          <a:spcPts val="0"/>
        </a:spcBef>
        <a:spcAft>
          <a:spcPts val="470"/>
        </a:spcAft>
        <a:buClr>
          <a:schemeClr val="accent1"/>
        </a:buClr>
        <a:buFont typeface="Arial" panose="020B0604020202020204" pitchFamily="34" charset="0"/>
        <a:buChar char="•"/>
        <a:defRPr sz="700" kern="1200">
          <a:solidFill>
            <a:schemeClr val="tx1"/>
          </a:solidFill>
          <a:latin typeface="+mn-lt"/>
          <a:ea typeface="+mn-ea"/>
          <a:cs typeface="+mn-cs"/>
        </a:defRPr>
      </a:lvl2pPr>
      <a:lvl3pPr marL="281736" indent="-141631" algn="l" defTabSz="779227" rtl="0" eaLnBrk="1" latinLnBrk="0" hangingPunct="1">
        <a:spcBef>
          <a:spcPts val="0"/>
        </a:spcBef>
        <a:spcAft>
          <a:spcPts val="470"/>
        </a:spcAft>
        <a:buClr>
          <a:schemeClr val="accent1"/>
        </a:buClr>
        <a:buFont typeface="Arial" panose="020B0604020202020204" pitchFamily="34" charset="0"/>
        <a:buChar char="–"/>
        <a:defRPr sz="700" kern="1200">
          <a:solidFill>
            <a:schemeClr val="tx1"/>
          </a:solidFill>
          <a:latin typeface="+mn-lt"/>
          <a:ea typeface="+mn-ea"/>
          <a:cs typeface="+mn-cs"/>
        </a:defRPr>
      </a:lvl3pPr>
      <a:lvl4pPr marL="422604" indent="-141631" algn="l" defTabSz="779227" rtl="0" eaLnBrk="1" latinLnBrk="0" hangingPunct="1">
        <a:spcBef>
          <a:spcPts val="0"/>
        </a:spcBef>
        <a:spcAft>
          <a:spcPts val="470"/>
        </a:spcAft>
        <a:buClr>
          <a:schemeClr val="accent1"/>
        </a:buClr>
        <a:buFont typeface="Arial" panose="020B0604020202020204" pitchFamily="34" charset="0"/>
        <a:buChar char="•"/>
        <a:defRPr sz="700" kern="1200">
          <a:solidFill>
            <a:schemeClr val="tx1"/>
          </a:solidFill>
          <a:latin typeface="+mn-lt"/>
          <a:ea typeface="+mn-ea"/>
          <a:cs typeface="+mn-cs"/>
        </a:defRPr>
      </a:lvl4pPr>
      <a:lvl5pPr marL="0" indent="0" algn="l" defTabSz="779227" rtl="0" eaLnBrk="1" latinLnBrk="0" hangingPunct="1">
        <a:spcBef>
          <a:spcPts val="0"/>
        </a:spcBef>
        <a:spcAft>
          <a:spcPts val="470"/>
        </a:spcAft>
        <a:buClr>
          <a:schemeClr val="accent1"/>
        </a:buClr>
        <a:buFontTx/>
        <a:buNone/>
        <a:defRPr sz="700" b="1" kern="1200">
          <a:solidFill>
            <a:schemeClr val="tx1"/>
          </a:solidFill>
          <a:latin typeface="+mj-lt"/>
          <a:ea typeface="+mn-ea"/>
          <a:cs typeface="+mn-cs"/>
        </a:defRPr>
      </a:lvl5pPr>
      <a:lvl6pPr marL="0" indent="0" algn="l" defTabSz="779227" rtl="0" eaLnBrk="1" latinLnBrk="0" hangingPunct="1">
        <a:spcBef>
          <a:spcPts val="0"/>
        </a:spcBef>
        <a:spcAft>
          <a:spcPts val="470"/>
        </a:spcAft>
        <a:buClr>
          <a:schemeClr val="bg2"/>
        </a:buClr>
        <a:buFontTx/>
        <a:buNone/>
        <a:defRPr sz="900" b="0" kern="1200">
          <a:solidFill>
            <a:schemeClr val="accent1"/>
          </a:solidFill>
          <a:latin typeface="+mj-lt"/>
          <a:ea typeface="+mn-ea"/>
          <a:cs typeface="+mn-cs"/>
        </a:defRPr>
      </a:lvl6pPr>
      <a:lvl7pPr marL="141631" indent="-141631" algn="l" defTabSz="779227" rtl="0" eaLnBrk="1" latinLnBrk="0" hangingPunct="1">
        <a:spcBef>
          <a:spcPts val="0"/>
        </a:spcBef>
        <a:spcAft>
          <a:spcPts val="470"/>
        </a:spcAft>
        <a:buClrTx/>
        <a:buFont typeface="+mj-lt"/>
        <a:buAutoNum type="arabicPeriod"/>
        <a:defRPr sz="700" kern="1200" baseline="0">
          <a:solidFill>
            <a:schemeClr val="tx1"/>
          </a:solidFill>
          <a:latin typeface="+mn-lt"/>
          <a:ea typeface="+mn-ea"/>
          <a:cs typeface="+mn-cs"/>
        </a:defRPr>
      </a:lvl7pPr>
      <a:lvl8pPr marL="281736" indent="-141631" algn="l" defTabSz="779227" rtl="0" eaLnBrk="1" latinLnBrk="0" hangingPunct="1">
        <a:spcBef>
          <a:spcPts val="0"/>
        </a:spcBef>
        <a:spcAft>
          <a:spcPts val="470"/>
        </a:spcAft>
        <a:buClrTx/>
        <a:buFont typeface="+mj-lt"/>
        <a:buAutoNum type="alphaLcPeriod"/>
        <a:defRPr sz="700" kern="1200" baseline="0">
          <a:solidFill>
            <a:schemeClr val="tx1"/>
          </a:solidFill>
          <a:latin typeface="+mn-lt"/>
          <a:ea typeface="+mn-ea"/>
          <a:cs typeface="+mn-cs"/>
        </a:defRPr>
      </a:lvl8pPr>
      <a:lvl9pPr marL="281736" indent="-141631" algn="l" defTabSz="779227" rtl="0" eaLnBrk="1" latinLnBrk="0" hangingPunct="1">
        <a:spcBef>
          <a:spcPts val="0"/>
        </a:spcBef>
        <a:spcAft>
          <a:spcPts val="470"/>
        </a:spcAft>
        <a:buClrTx/>
        <a:buFont typeface="+mj-lt"/>
        <a:buAutoNum type="alphaLcPeriod"/>
        <a:defRPr sz="7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7">
          <p15:clr>
            <a:srgbClr val="F26B43"/>
          </p15:clr>
        </p15:guide>
        <p15:guide id="2" pos="280">
          <p15:clr>
            <a:srgbClr val="F26B43"/>
          </p15:clr>
        </p15:guide>
        <p15:guide id="3" pos="6407">
          <p15:clr>
            <a:srgbClr val="F26B43"/>
          </p15:clr>
        </p15:guide>
        <p15:guide id="5" pos="5480">
          <p15:clr>
            <a:srgbClr val="F26B43"/>
          </p15:clr>
        </p15:guide>
        <p15:guide id="21" orient="horz" pos="327">
          <p15:clr>
            <a:srgbClr val="F26B43"/>
          </p15:clr>
        </p15:guide>
        <p15:guide id="28" orient="horz" pos="4287">
          <p15:clr>
            <a:srgbClr val="F26B43"/>
          </p15:clr>
        </p15:guide>
        <p15:guide id="29" orient="horz" pos="284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B7A8F-6909-D561-5F45-FD5650B74E7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FFE20A-A82B-6E89-79FC-C74764B16DE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48BE5C-2E0E-D8D0-5543-7260DF021A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F41C7F7-765B-5846-913A-5AB90BD3C78E}" type="datetimeFigureOut">
              <a:rPr lang="en-US" smtClean="0"/>
              <a:t>10/3/2022</a:t>
            </a:fld>
            <a:endParaRPr lang="en-US"/>
          </a:p>
        </p:txBody>
      </p:sp>
      <p:sp>
        <p:nvSpPr>
          <p:cNvPr id="5" name="Footer Placeholder 4">
            <a:extLst>
              <a:ext uri="{FF2B5EF4-FFF2-40B4-BE49-F238E27FC236}">
                <a16:creationId xmlns:a16="http://schemas.microsoft.com/office/drawing/2014/main" id="{0B4B88DB-4652-394E-0BC0-30BA9A453FA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C39D-2AF6-E492-1887-87A5DFDDE69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B095D6-D8FE-BA4D-A291-D912663FA31B}" type="slidenum">
              <a:rPr lang="en-US" smtClean="0"/>
              <a:t>‹#›</a:t>
            </a:fld>
            <a:endParaRPr lang="en-US"/>
          </a:p>
        </p:txBody>
      </p:sp>
    </p:spTree>
    <p:extLst>
      <p:ext uri="{BB962C8B-B14F-4D97-AF65-F5344CB8AC3E}">
        <p14:creationId xmlns:p14="http://schemas.microsoft.com/office/powerpoint/2010/main" val="40658861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C9C21-5E83-4888-9A5E-E9DC3DE55B7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8AA7-C406-4D66-AAF7-07CE199D71D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2EC39-8E7C-4959-A149-AB302B391FB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7187A66-626E-41B9-9E77-33A23126AEF6}" type="datetimeFigureOut">
              <a:rPr lang="en-GB" smtClean="0"/>
              <a:t>03/10/2022</a:t>
            </a:fld>
            <a:endParaRPr lang="en-GB"/>
          </a:p>
        </p:txBody>
      </p:sp>
      <p:sp>
        <p:nvSpPr>
          <p:cNvPr id="5" name="Footer Placeholder 4">
            <a:extLst>
              <a:ext uri="{FF2B5EF4-FFF2-40B4-BE49-F238E27FC236}">
                <a16:creationId xmlns:a16="http://schemas.microsoft.com/office/drawing/2014/main" id="{A23D2A62-21D3-4585-BA2C-12981511BE1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1EBC9C-F660-4A4C-98E3-2F783463C07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092857C-630F-44D5-8746-DDD607D40DAA}" type="slidenum">
              <a:rPr lang="en-GB" smtClean="0"/>
              <a:t>‹#›</a:t>
            </a:fld>
            <a:endParaRPr lang="en-GB"/>
          </a:p>
        </p:txBody>
      </p:sp>
    </p:spTree>
    <p:extLst>
      <p:ext uri="{BB962C8B-B14F-4D97-AF65-F5344CB8AC3E}">
        <p14:creationId xmlns:p14="http://schemas.microsoft.com/office/powerpoint/2010/main" val="381197195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8.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5.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7132180-C543-E946-A6A2-C7DEE178C605}"/>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285821" y="1301042"/>
            <a:ext cx="8674619" cy="379362"/>
          </a:xfrm>
        </p:spPr>
        <p:txBody>
          <a:bodyPr>
            <a:noAutofit/>
          </a:bodyPr>
          <a:lstStyle/>
          <a:p>
            <a:pPr algn="r"/>
            <a:r>
              <a:rPr lang="en-US" sz="2600" b="1">
                <a:solidFill>
                  <a:schemeClr val="tx2"/>
                </a:solidFill>
              </a:rPr>
              <a:t>Next steps for the UK Covid-19 public inquiry</a:t>
            </a:r>
          </a:p>
        </p:txBody>
      </p:sp>
      <p:sp>
        <p:nvSpPr>
          <p:cNvPr id="10" name="Content Placeholder 2"/>
          <p:cNvSpPr>
            <a:spLocks noGrp="1"/>
          </p:cNvSpPr>
          <p:nvPr>
            <p:ph idx="1"/>
          </p:nvPr>
        </p:nvSpPr>
        <p:spPr>
          <a:xfrm>
            <a:off x="234690" y="1791003"/>
            <a:ext cx="8674619" cy="1672737"/>
          </a:xfrm>
        </p:spPr>
        <p:txBody>
          <a:bodyPr vert="horz" lIns="91440" tIns="45720" rIns="91440" bIns="45720" rtlCol="0" anchor="t">
            <a:noAutofit/>
          </a:bodyPr>
          <a:lstStyle/>
          <a:p>
            <a:pPr marL="0" indent="0">
              <a:spcAft>
                <a:spcPts val="600"/>
              </a:spcAft>
              <a:buNone/>
            </a:pPr>
            <a:r>
              <a:rPr lang="en-US" sz="1800" b="1">
                <a:solidFill>
                  <a:schemeClr val="accent1"/>
                </a:solidFill>
              </a:rPr>
              <a:t>Our speakers today</a:t>
            </a:r>
            <a:r>
              <a:rPr lang="en-US" sz="1600" b="1">
                <a:solidFill>
                  <a:schemeClr val="accent1"/>
                </a:solidFill>
              </a:rPr>
              <a:t>:</a:t>
            </a:r>
          </a:p>
          <a:p>
            <a:pPr marL="197485" indent="-197485">
              <a:buSzPct val="126000"/>
            </a:pPr>
            <a:r>
              <a:rPr lang="en-GB" sz="1600" b="1"/>
              <a:t>Gerard Hanratty</a:t>
            </a:r>
            <a:r>
              <a:rPr lang="en-GB" sz="1600"/>
              <a:t>, Partner and Head of Health, Browne Jacobson </a:t>
            </a:r>
          </a:p>
          <a:p>
            <a:pPr marL="197485" indent="-197485">
              <a:buSzPct val="126000"/>
            </a:pPr>
            <a:r>
              <a:rPr lang="en-GB" sz="1600" b="1"/>
              <a:t>Liz Hackett</a:t>
            </a:r>
            <a:r>
              <a:rPr lang="en-GB" sz="1600"/>
              <a:t>, Partner, </a:t>
            </a:r>
            <a:r>
              <a:rPr lang="en-GB" sz="1600" err="1"/>
              <a:t>Hempsons</a:t>
            </a:r>
            <a:endParaRPr lang="en-GB" sz="1600">
              <a:cs typeface="Calibri"/>
            </a:endParaRPr>
          </a:p>
          <a:p>
            <a:pPr marL="197485" indent="-197485">
              <a:buSzPct val="126000"/>
            </a:pPr>
            <a:r>
              <a:rPr lang="en-GB" sz="1600" b="1"/>
              <a:t>Georgia Ford</a:t>
            </a:r>
            <a:r>
              <a:rPr lang="en-GB" sz="1600"/>
              <a:t>, Partner, </a:t>
            </a:r>
            <a:r>
              <a:rPr lang="en-GB" sz="1600" err="1"/>
              <a:t>Capsticks</a:t>
            </a:r>
            <a:r>
              <a:rPr lang="en-GB" sz="1600"/>
              <a:t> </a:t>
            </a:r>
            <a:endParaRPr lang="en-GB" sz="1600">
              <a:cs typeface="Calibri"/>
            </a:endParaRPr>
          </a:p>
          <a:p>
            <a:pPr marL="0" indent="0">
              <a:buNone/>
            </a:pPr>
            <a:endParaRPr lang="en-GB" sz="1600"/>
          </a:p>
          <a:p>
            <a:pPr marL="0" indent="0">
              <a:buNone/>
            </a:pPr>
            <a:r>
              <a:rPr lang="en-GB" sz="1600"/>
              <a:t>With </a:t>
            </a:r>
            <a:r>
              <a:rPr lang="en-GB" sz="1600" b="1"/>
              <a:t>Miriam Deakin</a:t>
            </a:r>
            <a:r>
              <a:rPr lang="en-GB" sz="1600"/>
              <a:t>, NHS Providers Director of Policy and Strategy and Deputy Chief Executive (Interim), chairing the session</a:t>
            </a:r>
          </a:p>
        </p:txBody>
      </p:sp>
      <p:sp>
        <p:nvSpPr>
          <p:cNvPr id="12" name="TextBox 11">
            <a:extLst>
              <a:ext uri="{FF2B5EF4-FFF2-40B4-BE49-F238E27FC236}">
                <a16:creationId xmlns:a16="http://schemas.microsoft.com/office/drawing/2014/main" id="{D3CD084B-4FED-6F40-A478-D98879480F2C}"/>
              </a:ext>
            </a:extLst>
          </p:cNvPr>
          <p:cNvSpPr txBox="1"/>
          <p:nvPr/>
        </p:nvSpPr>
        <p:spPr>
          <a:xfrm>
            <a:off x="234690" y="3770166"/>
            <a:ext cx="5822795" cy="338554"/>
          </a:xfrm>
          <a:prstGeom prst="rect">
            <a:avLst/>
          </a:prstGeom>
          <a:noFill/>
        </p:spPr>
        <p:txBody>
          <a:bodyPr wrap="square">
            <a:spAutoFit/>
          </a:bodyPr>
          <a:lstStyle/>
          <a:p>
            <a:pPr marL="0" indent="0">
              <a:buNone/>
            </a:pPr>
            <a:r>
              <a:rPr lang="en-GB" sz="1600" b="1">
                <a:solidFill>
                  <a:schemeClr val="accent4"/>
                </a:solidFill>
              </a:rPr>
              <a:t>Thank you for joining us – the webinar will begin shortly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CB711-7016-44EA-B986-D5BAA3F6D5E8}"/>
              </a:ext>
            </a:extLst>
          </p:cNvPr>
          <p:cNvSpPr>
            <a:spLocks noGrp="1"/>
          </p:cNvSpPr>
          <p:nvPr>
            <p:ph type="body" sz="quarter" idx="13"/>
          </p:nvPr>
        </p:nvSpPr>
        <p:spPr>
          <a:xfrm>
            <a:off x="384983" y="962025"/>
            <a:ext cx="8250238" cy="3219450"/>
          </a:xfrm>
        </p:spPr>
        <p:txBody>
          <a:bodyPr/>
          <a:lstStyle/>
          <a:p>
            <a:pPr marL="285750" indent="-285750">
              <a:lnSpc>
                <a:spcPct val="100000"/>
              </a:lnSpc>
              <a:spcAft>
                <a:spcPts val="1200"/>
              </a:spcAft>
              <a:buFont typeface="Arial" panose="020B0604020202020204" pitchFamily="34" charset="0"/>
              <a:buChar char="•"/>
            </a:pPr>
            <a:endParaRPr lang="en-US">
              <a:solidFill>
                <a:schemeClr val="accent1"/>
              </a:solidFill>
            </a:endParaRPr>
          </a:p>
          <a:p>
            <a:pPr marL="285750" indent="-285750">
              <a:lnSpc>
                <a:spcPct val="100000"/>
              </a:lnSpc>
              <a:spcAft>
                <a:spcPts val="1200"/>
              </a:spcAft>
              <a:buFont typeface="Arial" panose="020B0604020202020204" pitchFamily="34" charset="0"/>
              <a:buChar char="•"/>
            </a:pPr>
            <a:endParaRPr lang="en-US">
              <a:solidFill>
                <a:schemeClr val="accent1"/>
              </a:solidFill>
            </a:endParaRPr>
          </a:p>
          <a:p>
            <a:pPr marL="285750" indent="-285750">
              <a:lnSpc>
                <a:spcPct val="100000"/>
              </a:lnSpc>
              <a:spcAft>
                <a:spcPts val="1200"/>
              </a:spcAft>
              <a:buFont typeface="Arial" panose="020B0604020202020204" pitchFamily="34" charset="0"/>
              <a:buChar char="•"/>
            </a:pPr>
            <a:endParaRPr lang="en-US"/>
          </a:p>
        </p:txBody>
      </p:sp>
      <p:sp>
        <p:nvSpPr>
          <p:cNvPr id="3" name="Title 7">
            <a:extLst>
              <a:ext uri="{FF2B5EF4-FFF2-40B4-BE49-F238E27FC236}">
                <a16:creationId xmlns:a16="http://schemas.microsoft.com/office/drawing/2014/main" id="{AE44E83B-0A45-4137-9500-E6B1ACA681C0}"/>
              </a:ext>
            </a:extLst>
          </p:cNvPr>
          <p:cNvSpPr>
            <a:spLocks noGrp="1"/>
          </p:cNvSpPr>
          <p:nvPr>
            <p:ph type="title"/>
          </p:nvPr>
        </p:nvSpPr>
        <p:spPr>
          <a:xfrm>
            <a:off x="447533" y="441779"/>
            <a:ext cx="8250071" cy="429375"/>
          </a:xfrm>
        </p:spPr>
        <p:txBody>
          <a:bodyPr/>
          <a:lstStyle/>
          <a:p>
            <a:r>
              <a:rPr lang="en-US" sz="2400"/>
              <a:t>Collaborating with local inquiry related activities</a:t>
            </a:r>
            <a:endParaRPr lang="en-GB" sz="2400"/>
          </a:p>
        </p:txBody>
      </p:sp>
      <p:sp>
        <p:nvSpPr>
          <p:cNvPr id="4" name="Text Placeholder 1">
            <a:extLst>
              <a:ext uri="{FF2B5EF4-FFF2-40B4-BE49-F238E27FC236}">
                <a16:creationId xmlns:a16="http://schemas.microsoft.com/office/drawing/2014/main" id="{E90E0E5C-EC55-4899-86C7-0E396EF4DC6E}"/>
              </a:ext>
            </a:extLst>
          </p:cNvPr>
          <p:cNvSpPr txBox="1">
            <a:spLocks/>
          </p:cNvSpPr>
          <p:nvPr/>
        </p:nvSpPr>
        <p:spPr>
          <a:xfrm>
            <a:off x="410679" y="962025"/>
            <a:ext cx="8250238" cy="3461023"/>
          </a:xfrm>
          <a:prstGeom prst="rect">
            <a:avLst/>
          </a:prstGeom>
        </p:spPr>
        <p:txBody>
          <a:bodyPr vert="horz" wrap="square" lIns="0" tIns="0" rIns="0" bIns="0" rtlCol="0">
            <a:noAutofit/>
          </a:bodyPr>
          <a:lstStyle>
            <a:lvl1pPr marL="0" indent="0" algn="l" defTabSz="779227" rtl="0" eaLnBrk="1" latinLnBrk="0" hangingPunct="1">
              <a:lnSpc>
                <a:spcPct val="12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1pPr>
            <a:lvl2pPr marL="0" indent="0" algn="l" defTabSz="779227"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79388" indent="-1793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447675" indent="-2682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628650" indent="-180975"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0" indent="0" algn="l" defTabSz="779227" rtl="0" eaLnBrk="1" latinLnBrk="0" hangingPunct="1">
              <a:spcBef>
                <a:spcPts val="0"/>
              </a:spcBef>
              <a:spcAft>
                <a:spcPts val="470"/>
              </a:spcAft>
              <a:buClr>
                <a:schemeClr val="accent1"/>
              </a:buClr>
              <a:buFontTx/>
              <a:buNone/>
              <a:defRPr sz="700" b="1" kern="1200">
                <a:solidFill>
                  <a:schemeClr val="tx1"/>
                </a:solidFill>
                <a:latin typeface="+mj-lt"/>
                <a:ea typeface="+mn-ea"/>
                <a:cs typeface="+mn-cs"/>
              </a:defRPr>
            </a:lvl6pPr>
            <a:lvl7pPr marL="0" indent="0" algn="l" defTabSz="779227" rtl="0" eaLnBrk="1" latinLnBrk="0" hangingPunct="1">
              <a:lnSpc>
                <a:spcPct val="120000"/>
              </a:lnSpc>
              <a:spcBef>
                <a:spcPts val="0"/>
              </a:spcBef>
              <a:spcAft>
                <a:spcPts val="470"/>
              </a:spcAft>
              <a:buClr>
                <a:schemeClr val="bg2"/>
              </a:buClr>
              <a:buFontTx/>
              <a:buNone/>
              <a:defRPr sz="1100" b="0" kern="1200">
                <a:solidFill>
                  <a:schemeClr val="accent1"/>
                </a:solidFill>
                <a:latin typeface="+mj-lt"/>
                <a:ea typeface="+mn-ea"/>
                <a:cs typeface="+mn-cs"/>
              </a:defRPr>
            </a:lvl7pPr>
            <a:lvl8pPr marL="141631" indent="-141631" algn="l" defTabSz="779227" rtl="0" eaLnBrk="1" latinLnBrk="0" hangingPunct="1">
              <a:spcBef>
                <a:spcPts val="0"/>
              </a:spcBef>
              <a:spcAft>
                <a:spcPts val="470"/>
              </a:spcAft>
              <a:buClrTx/>
              <a:buFont typeface="+mj-lt"/>
              <a:buAutoNum type="arabicPeriod"/>
              <a:defRPr sz="700" kern="1200" baseline="0">
                <a:solidFill>
                  <a:schemeClr val="tx1"/>
                </a:solidFill>
                <a:latin typeface="+mn-lt"/>
                <a:ea typeface="+mn-ea"/>
                <a:cs typeface="+mn-cs"/>
              </a:defRPr>
            </a:lvl8pPr>
            <a:lvl9pPr marL="281736" indent="-141631" algn="l" defTabSz="779227" rtl="0" eaLnBrk="1" latinLnBrk="0" hangingPunct="1">
              <a:spcBef>
                <a:spcPts val="0"/>
              </a:spcBef>
              <a:spcAft>
                <a:spcPts val="470"/>
              </a:spcAft>
              <a:buClrTx/>
              <a:buFont typeface="+mj-lt"/>
              <a:buAutoNum type="alphaLcPeriod"/>
              <a:defRPr sz="700" kern="1200" baseline="0">
                <a:solidFill>
                  <a:schemeClr val="tx1"/>
                </a:solidFill>
                <a:latin typeface="+mn-lt"/>
                <a:ea typeface="+mn-ea"/>
                <a:cs typeface="+mn-cs"/>
              </a:defRPr>
            </a:lvl9pPr>
          </a:lstStyle>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Information sharing to look at emergency preparedness plans – ICBs now cat 1 responder</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ICS approach to collaborating with Inquiry, may be more cost effective</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Joint approach to maintaining local confidence in services – look at recovery of essential services (e.g. cancer treatment)</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Role of new system – ICB; ICP and strategic plans; Provider Collaboratives and integrated joint working; Place and any specific local needs</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Can this support integration agenda and cultural change NHS and social care services are going through?</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1" u="none" strike="noStrike" kern="1200" cap="none" spc="0" normalizeH="0" baseline="0" noProof="0">
              <a:ln>
                <a:noFill/>
              </a:ln>
              <a:solidFill>
                <a:srgbClr val="B30838"/>
              </a:solidFill>
              <a:effectLst/>
              <a:uLnTx/>
              <a:uFillTx/>
              <a:latin typeface="Trebuchet MS" panose="020B0603020202020204"/>
              <a:ea typeface="+mn-ea"/>
              <a:cs typeface="+mn-cs"/>
            </a:endParaRPr>
          </a:p>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B30838"/>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7590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CB711-7016-44EA-B986-D5BAA3F6D5E8}"/>
              </a:ext>
            </a:extLst>
          </p:cNvPr>
          <p:cNvSpPr>
            <a:spLocks noGrp="1"/>
          </p:cNvSpPr>
          <p:nvPr>
            <p:ph type="body" sz="quarter" idx="13"/>
          </p:nvPr>
        </p:nvSpPr>
        <p:spPr>
          <a:xfrm>
            <a:off x="447675" y="1131589"/>
            <a:ext cx="8250238" cy="3570131"/>
          </a:xfrm>
        </p:spPr>
        <p:txBody>
          <a:bodyPr/>
          <a:lstStyle/>
          <a:p>
            <a:pPr marL="285750" indent="-285750">
              <a:lnSpc>
                <a:spcPct val="100000"/>
              </a:lnSpc>
              <a:spcAft>
                <a:spcPts val="1200"/>
              </a:spcAft>
              <a:buFont typeface="Arial" panose="020B0604020202020204" pitchFamily="34" charset="0"/>
              <a:buChar char="•"/>
            </a:pPr>
            <a:r>
              <a:rPr lang="en-GB"/>
              <a:t>Properly resource your response team and have clear Board oversight</a:t>
            </a:r>
          </a:p>
          <a:p>
            <a:pPr marL="285750" indent="-285750">
              <a:lnSpc>
                <a:spcPct val="100000"/>
              </a:lnSpc>
              <a:spcAft>
                <a:spcPts val="1200"/>
              </a:spcAft>
              <a:buFont typeface="Arial" panose="020B0604020202020204" pitchFamily="34" charset="0"/>
              <a:buChar char="•"/>
            </a:pPr>
            <a:r>
              <a:rPr lang="en-GB"/>
              <a:t>Reputational – when issues arise be open in response</a:t>
            </a:r>
          </a:p>
          <a:p>
            <a:pPr marL="285750" indent="-285750">
              <a:lnSpc>
                <a:spcPct val="100000"/>
              </a:lnSpc>
              <a:spcAft>
                <a:spcPts val="1200"/>
              </a:spcAft>
              <a:buFont typeface="Arial" panose="020B0604020202020204" pitchFamily="34" charset="0"/>
              <a:buChar char="•"/>
            </a:pPr>
            <a:r>
              <a:rPr lang="en-GB"/>
              <a:t>Be prepared for other issues to arise from inquiry – such as civil claims or even criminal investigations</a:t>
            </a:r>
          </a:p>
          <a:p>
            <a:pPr marL="285750" indent="-285750">
              <a:lnSpc>
                <a:spcPct val="100000"/>
              </a:lnSpc>
              <a:spcAft>
                <a:spcPts val="1200"/>
              </a:spcAft>
              <a:buFont typeface="Arial" panose="020B0604020202020204" pitchFamily="34" charset="0"/>
              <a:buChar char="•"/>
            </a:pPr>
            <a:r>
              <a:rPr lang="en-GB"/>
              <a:t>Human Impact – on staff, patients and public</a:t>
            </a:r>
          </a:p>
          <a:p>
            <a:pPr marL="285750" indent="-285750">
              <a:lnSpc>
                <a:spcPct val="100000"/>
              </a:lnSpc>
              <a:spcAft>
                <a:spcPts val="1200"/>
              </a:spcAft>
              <a:buFont typeface="Arial" panose="020B0604020202020204" pitchFamily="34" charset="0"/>
              <a:buChar char="•"/>
            </a:pPr>
            <a:r>
              <a:rPr lang="en-GB"/>
              <a:t>Confidence in organisation (e.g. ongoing coroners’ investigations; increased scrutiny)</a:t>
            </a:r>
          </a:p>
          <a:p>
            <a:pPr marL="285750" indent="-285750">
              <a:lnSpc>
                <a:spcPct val="100000"/>
              </a:lnSpc>
              <a:spcAft>
                <a:spcPts val="1200"/>
              </a:spcAft>
              <a:buFont typeface="Arial" panose="020B0604020202020204" pitchFamily="34" charset="0"/>
              <a:buChar char="•"/>
            </a:pPr>
            <a:r>
              <a:rPr lang="en-GB"/>
              <a:t>Be prepared for disciplinary action – either by organisation or a professional regulator</a:t>
            </a:r>
          </a:p>
          <a:p>
            <a:pPr marL="285750" indent="-285750">
              <a:lnSpc>
                <a:spcPct val="100000"/>
              </a:lnSpc>
              <a:spcAft>
                <a:spcPts val="1200"/>
              </a:spcAft>
              <a:buFont typeface="Arial" panose="020B0604020202020204" pitchFamily="34" charset="0"/>
              <a:buChar char="•"/>
            </a:pPr>
            <a:r>
              <a:rPr lang="en-GB"/>
              <a:t>Consider media interest – would you be ready for a story based on covert surveillance?</a:t>
            </a:r>
          </a:p>
          <a:p>
            <a:pPr marL="285750" indent="-285750">
              <a:lnSpc>
                <a:spcPct val="100000"/>
              </a:lnSpc>
              <a:spcAft>
                <a:spcPts val="1200"/>
              </a:spcAft>
              <a:buFont typeface="Arial" panose="020B0604020202020204" pitchFamily="34" charset="0"/>
              <a:buChar char="•"/>
            </a:pPr>
            <a:r>
              <a:rPr lang="en-GB"/>
              <a:t>Keep clear corporate logs on engagement and evidence but always be prepared for the unexpected!</a:t>
            </a:r>
          </a:p>
          <a:p>
            <a:pPr>
              <a:lnSpc>
                <a:spcPct val="100000"/>
              </a:lnSpc>
              <a:spcAft>
                <a:spcPts val="1200"/>
              </a:spcAft>
            </a:pPr>
            <a:endParaRPr lang="en-US" i="1">
              <a:solidFill>
                <a:schemeClr val="accent1"/>
              </a:solidFill>
            </a:endParaRPr>
          </a:p>
          <a:p>
            <a:pPr>
              <a:lnSpc>
                <a:spcPct val="100000"/>
              </a:lnSpc>
              <a:spcAft>
                <a:spcPts val="1200"/>
              </a:spcAft>
            </a:pPr>
            <a:endParaRPr lang="en-US" i="1">
              <a:solidFill>
                <a:schemeClr val="accent1"/>
              </a:solidFill>
            </a:endParaRPr>
          </a:p>
          <a:p>
            <a:pPr>
              <a:lnSpc>
                <a:spcPct val="100000"/>
              </a:lnSpc>
              <a:spcAft>
                <a:spcPts val="1200"/>
              </a:spcAft>
            </a:pPr>
            <a:endParaRPr lang="en-US">
              <a:solidFill>
                <a:schemeClr val="accent1"/>
              </a:solidFill>
            </a:endParaRPr>
          </a:p>
        </p:txBody>
      </p:sp>
      <p:sp>
        <p:nvSpPr>
          <p:cNvPr id="6" name="Title 7">
            <a:extLst>
              <a:ext uri="{FF2B5EF4-FFF2-40B4-BE49-F238E27FC236}">
                <a16:creationId xmlns:a16="http://schemas.microsoft.com/office/drawing/2014/main" id="{0C92A4FE-7FE5-4986-8541-501A5E82BD42}"/>
              </a:ext>
            </a:extLst>
          </p:cNvPr>
          <p:cNvSpPr>
            <a:spLocks noGrp="1"/>
          </p:cNvSpPr>
          <p:nvPr>
            <p:ph type="title"/>
          </p:nvPr>
        </p:nvSpPr>
        <p:spPr>
          <a:xfrm>
            <a:off x="447533" y="441779"/>
            <a:ext cx="8250071" cy="429375"/>
          </a:xfrm>
        </p:spPr>
        <p:txBody>
          <a:bodyPr/>
          <a:lstStyle/>
          <a:p>
            <a:r>
              <a:rPr lang="en-US" sz="2400"/>
              <a:t>Lessons learned from previous inquiries</a:t>
            </a:r>
            <a:endParaRPr lang="en-GB" sz="2400"/>
          </a:p>
        </p:txBody>
      </p:sp>
      <p:sp>
        <p:nvSpPr>
          <p:cNvPr id="7" name="Text Placeholder 1">
            <a:extLst>
              <a:ext uri="{FF2B5EF4-FFF2-40B4-BE49-F238E27FC236}">
                <a16:creationId xmlns:a16="http://schemas.microsoft.com/office/drawing/2014/main" id="{861F1239-4107-470E-87E8-1278C205703B}"/>
              </a:ext>
            </a:extLst>
          </p:cNvPr>
          <p:cNvSpPr txBox="1">
            <a:spLocks/>
          </p:cNvSpPr>
          <p:nvPr/>
        </p:nvSpPr>
        <p:spPr>
          <a:xfrm>
            <a:off x="446881" y="1059582"/>
            <a:ext cx="8250238" cy="3219450"/>
          </a:xfrm>
          <a:prstGeom prst="rect">
            <a:avLst/>
          </a:prstGeom>
        </p:spPr>
        <p:txBody>
          <a:bodyPr vert="horz" wrap="square" lIns="0" tIns="0" rIns="0" bIns="0" rtlCol="0">
            <a:noAutofit/>
          </a:bodyPr>
          <a:lstStyle>
            <a:lvl1pPr marL="0" indent="0" algn="l" defTabSz="779227" rtl="0" eaLnBrk="1" latinLnBrk="0" hangingPunct="1">
              <a:lnSpc>
                <a:spcPct val="12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1pPr>
            <a:lvl2pPr marL="0" indent="0" algn="l" defTabSz="779227"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79388" indent="-1793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447675" indent="-2682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628650" indent="-180975"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0" indent="0" algn="l" defTabSz="779227" rtl="0" eaLnBrk="1" latinLnBrk="0" hangingPunct="1">
              <a:spcBef>
                <a:spcPts val="0"/>
              </a:spcBef>
              <a:spcAft>
                <a:spcPts val="470"/>
              </a:spcAft>
              <a:buClr>
                <a:schemeClr val="accent1"/>
              </a:buClr>
              <a:buFontTx/>
              <a:buNone/>
              <a:defRPr sz="700" b="1" kern="1200">
                <a:solidFill>
                  <a:schemeClr val="tx1"/>
                </a:solidFill>
                <a:latin typeface="+mj-lt"/>
                <a:ea typeface="+mn-ea"/>
                <a:cs typeface="+mn-cs"/>
              </a:defRPr>
            </a:lvl6pPr>
            <a:lvl7pPr marL="0" indent="0" algn="l" defTabSz="779227" rtl="0" eaLnBrk="1" latinLnBrk="0" hangingPunct="1">
              <a:lnSpc>
                <a:spcPct val="120000"/>
              </a:lnSpc>
              <a:spcBef>
                <a:spcPts val="0"/>
              </a:spcBef>
              <a:spcAft>
                <a:spcPts val="470"/>
              </a:spcAft>
              <a:buClr>
                <a:schemeClr val="bg2"/>
              </a:buClr>
              <a:buFontTx/>
              <a:buNone/>
              <a:defRPr sz="1100" b="0" kern="1200">
                <a:solidFill>
                  <a:schemeClr val="accent1"/>
                </a:solidFill>
                <a:latin typeface="+mj-lt"/>
                <a:ea typeface="+mn-ea"/>
                <a:cs typeface="+mn-cs"/>
              </a:defRPr>
            </a:lvl7pPr>
            <a:lvl8pPr marL="141631" indent="-141631" algn="l" defTabSz="779227" rtl="0" eaLnBrk="1" latinLnBrk="0" hangingPunct="1">
              <a:spcBef>
                <a:spcPts val="0"/>
              </a:spcBef>
              <a:spcAft>
                <a:spcPts val="470"/>
              </a:spcAft>
              <a:buClrTx/>
              <a:buFont typeface="+mj-lt"/>
              <a:buAutoNum type="arabicPeriod"/>
              <a:defRPr sz="700" kern="1200" baseline="0">
                <a:solidFill>
                  <a:schemeClr val="tx1"/>
                </a:solidFill>
                <a:latin typeface="+mn-lt"/>
                <a:ea typeface="+mn-ea"/>
                <a:cs typeface="+mn-cs"/>
              </a:defRPr>
            </a:lvl8pPr>
            <a:lvl9pPr marL="281736" indent="-141631" algn="l" defTabSz="779227" rtl="0" eaLnBrk="1" latinLnBrk="0" hangingPunct="1">
              <a:spcBef>
                <a:spcPts val="0"/>
              </a:spcBef>
              <a:spcAft>
                <a:spcPts val="470"/>
              </a:spcAft>
              <a:buClrTx/>
              <a:buFont typeface="+mj-lt"/>
              <a:buAutoNum type="alphaLcPeriod"/>
              <a:defRPr sz="700" kern="1200" baseline="0">
                <a:solidFill>
                  <a:schemeClr val="tx1"/>
                </a:solidFill>
                <a:latin typeface="+mn-lt"/>
                <a:ea typeface="+mn-ea"/>
                <a:cs typeface="+mn-cs"/>
              </a:defRPr>
            </a:lvl9pPr>
          </a:lstStyle>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B30838"/>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4917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CB711-7016-44EA-B986-D5BAA3F6D5E8}"/>
              </a:ext>
            </a:extLst>
          </p:cNvPr>
          <p:cNvSpPr>
            <a:spLocks noGrp="1"/>
          </p:cNvSpPr>
          <p:nvPr>
            <p:ph type="body" sz="quarter" idx="13"/>
          </p:nvPr>
        </p:nvSpPr>
        <p:spPr/>
        <p:txBody>
          <a:bodyPr/>
          <a:lstStyle/>
          <a:p>
            <a:pPr>
              <a:lnSpc>
                <a:spcPct val="100000"/>
              </a:lnSpc>
              <a:spcAft>
                <a:spcPts val="1200"/>
              </a:spcAft>
            </a:pPr>
            <a:endParaRPr lang="en-US" i="1">
              <a:solidFill>
                <a:schemeClr val="accent1"/>
              </a:solidFill>
            </a:endParaRPr>
          </a:p>
          <a:p>
            <a:pPr>
              <a:lnSpc>
                <a:spcPct val="100000"/>
              </a:lnSpc>
              <a:spcAft>
                <a:spcPts val="1200"/>
              </a:spcAft>
            </a:pPr>
            <a:endParaRPr lang="en-US" i="1">
              <a:solidFill>
                <a:schemeClr val="accent1"/>
              </a:solidFill>
            </a:endParaRPr>
          </a:p>
          <a:p>
            <a:pPr>
              <a:lnSpc>
                <a:spcPct val="100000"/>
              </a:lnSpc>
              <a:spcAft>
                <a:spcPts val="1200"/>
              </a:spcAft>
            </a:pPr>
            <a:endParaRPr lang="en-US">
              <a:solidFill>
                <a:schemeClr val="accent1"/>
              </a:solidFill>
            </a:endParaRPr>
          </a:p>
        </p:txBody>
      </p:sp>
      <p:pic>
        <p:nvPicPr>
          <p:cNvPr id="4" name="Picture Placeholder 11">
            <a:extLst>
              <a:ext uri="{FF2B5EF4-FFF2-40B4-BE49-F238E27FC236}">
                <a16:creationId xmlns:a16="http://schemas.microsoft.com/office/drawing/2014/main" id="{F026F48B-5359-4A0B-BEE0-5D5724EF75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 t="2112" r="-662" b="19590"/>
          <a:stretch/>
        </p:blipFill>
        <p:spPr>
          <a:xfrm>
            <a:off x="460374" y="1395412"/>
            <a:ext cx="1938291" cy="2276461"/>
          </a:xfrm>
          <a:prstGeom prst="rect">
            <a:avLst/>
          </a:prstGeom>
        </p:spPr>
      </p:pic>
      <p:sp>
        <p:nvSpPr>
          <p:cNvPr id="5" name="Text Placeholder 7">
            <a:extLst>
              <a:ext uri="{FF2B5EF4-FFF2-40B4-BE49-F238E27FC236}">
                <a16:creationId xmlns:a16="http://schemas.microsoft.com/office/drawing/2014/main" id="{1D98CCAA-A97B-4EE8-BAE3-6B45400C1FBD}"/>
              </a:ext>
            </a:extLst>
          </p:cNvPr>
          <p:cNvSpPr txBox="1">
            <a:spLocks/>
          </p:cNvSpPr>
          <p:nvPr/>
        </p:nvSpPr>
        <p:spPr>
          <a:xfrm>
            <a:off x="2512417" y="1919273"/>
            <a:ext cx="4119165" cy="1752600"/>
          </a:xfrm>
          <a:prstGeom prst="rect">
            <a:avLst/>
          </a:prstGeom>
        </p:spPr>
        <p:txBody>
          <a:bodyPr/>
          <a:lstStyle>
            <a:lvl1pPr marL="0" indent="0" algn="l" defTabSz="779227" rtl="0" eaLnBrk="1" latinLnBrk="0" hangingPunct="1">
              <a:lnSpc>
                <a:spcPct val="12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1pPr>
            <a:lvl2pPr marL="0" indent="0" algn="l" defTabSz="779227"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79388" indent="-1793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447675" indent="-2682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628650" indent="-180975"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0" indent="0" algn="l" defTabSz="779227" rtl="0" eaLnBrk="1" latinLnBrk="0" hangingPunct="1">
              <a:spcBef>
                <a:spcPts val="0"/>
              </a:spcBef>
              <a:spcAft>
                <a:spcPts val="470"/>
              </a:spcAft>
              <a:buClr>
                <a:schemeClr val="accent1"/>
              </a:buClr>
              <a:buFontTx/>
              <a:buNone/>
              <a:defRPr sz="700" b="1" kern="1200">
                <a:solidFill>
                  <a:schemeClr val="tx1"/>
                </a:solidFill>
                <a:latin typeface="+mj-lt"/>
                <a:ea typeface="+mn-ea"/>
                <a:cs typeface="+mn-cs"/>
              </a:defRPr>
            </a:lvl6pPr>
            <a:lvl7pPr marL="0" indent="0" algn="l" defTabSz="779227" rtl="0" eaLnBrk="1" latinLnBrk="0" hangingPunct="1">
              <a:lnSpc>
                <a:spcPct val="120000"/>
              </a:lnSpc>
              <a:spcBef>
                <a:spcPts val="0"/>
              </a:spcBef>
              <a:spcAft>
                <a:spcPts val="470"/>
              </a:spcAft>
              <a:buClr>
                <a:schemeClr val="bg2"/>
              </a:buClr>
              <a:buFontTx/>
              <a:buNone/>
              <a:defRPr sz="1100" b="0" kern="1200">
                <a:solidFill>
                  <a:schemeClr val="accent1"/>
                </a:solidFill>
                <a:latin typeface="+mj-lt"/>
                <a:ea typeface="+mn-ea"/>
                <a:cs typeface="+mn-cs"/>
              </a:defRPr>
            </a:lvl7pPr>
            <a:lvl8pPr marL="141631" indent="-141631" algn="l" defTabSz="779227" rtl="0" eaLnBrk="1" latinLnBrk="0" hangingPunct="1">
              <a:spcBef>
                <a:spcPts val="0"/>
              </a:spcBef>
              <a:spcAft>
                <a:spcPts val="470"/>
              </a:spcAft>
              <a:buClrTx/>
              <a:buFont typeface="+mj-lt"/>
              <a:buAutoNum type="arabicPeriod"/>
              <a:defRPr sz="700" kern="1200" baseline="0">
                <a:solidFill>
                  <a:schemeClr val="tx1"/>
                </a:solidFill>
                <a:latin typeface="+mn-lt"/>
                <a:ea typeface="+mn-ea"/>
                <a:cs typeface="+mn-cs"/>
              </a:defRPr>
            </a:lvl8pPr>
            <a:lvl9pPr marL="281736" indent="-141631" algn="l" defTabSz="779227" rtl="0" eaLnBrk="1" latinLnBrk="0" hangingPunct="1">
              <a:spcBef>
                <a:spcPts val="0"/>
              </a:spcBef>
              <a:spcAft>
                <a:spcPts val="470"/>
              </a:spcAft>
              <a:buClrTx/>
              <a:buFont typeface="+mj-lt"/>
              <a:buAutoNum type="alphaLcPeriod"/>
              <a:defRPr sz="700" kern="1200" baseline="0">
                <a:solidFill>
                  <a:schemeClr val="tx1"/>
                </a:solidFill>
                <a:latin typeface="+mn-lt"/>
                <a:ea typeface="+mn-ea"/>
                <a:cs typeface="+mn-cs"/>
              </a:defRPr>
            </a:lvl9pPr>
          </a:lstStyle>
          <a:p>
            <a:pPr marL="0" marR="0" lvl="0" indent="0" algn="l" defTabSz="779227" rtl="0" eaLnBrk="1" fontAlgn="auto" latinLnBrk="0" hangingPunct="1">
              <a:lnSpc>
                <a:spcPct val="120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B30838"/>
                </a:solidFill>
                <a:effectLst/>
                <a:uLnTx/>
                <a:uFillTx/>
                <a:latin typeface="Trebuchet MS" panose="020B0603020202020204"/>
                <a:ea typeface="+mn-ea"/>
                <a:cs typeface="+mn-cs"/>
              </a:rPr>
              <a:t>Gerard Hanratty</a:t>
            </a:r>
          </a:p>
          <a:p>
            <a:pPr marL="0" marR="0" lvl="0" indent="0" algn="l" defTabSz="779227" rtl="0" eaLnBrk="1" fontAlgn="auto" latinLnBrk="0" hangingPunct="1">
              <a:lnSpc>
                <a:spcPct val="12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B30838"/>
                </a:solidFill>
                <a:effectLst/>
                <a:uLnTx/>
                <a:uFillTx/>
                <a:latin typeface="Trebuchet MS" panose="020B0603020202020204"/>
                <a:ea typeface="+mn-ea"/>
                <a:cs typeface="+mn-cs"/>
              </a:rPr>
              <a:t>Partner</a:t>
            </a:r>
          </a:p>
          <a:p>
            <a:pPr marL="0" marR="0" lvl="0" indent="0" algn="l" defTabSz="779227" rtl="0" eaLnBrk="1" fontAlgn="auto" latinLnBrk="0" hangingPunct="1">
              <a:lnSpc>
                <a:spcPct val="120000"/>
              </a:lnSpc>
              <a:spcBef>
                <a:spcPts val="0"/>
              </a:spcBef>
              <a:spcAft>
                <a:spcPts val="6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B30838"/>
              </a:solidFill>
              <a:effectLst/>
              <a:uLnTx/>
              <a:uFillTx/>
              <a:latin typeface="Trebuchet MS" panose="020B0603020202020204"/>
              <a:ea typeface="+mn-ea"/>
              <a:cs typeface="+mn-cs"/>
            </a:endParaRPr>
          </a:p>
          <a:p>
            <a:pPr marL="0" marR="0" lvl="0" indent="0" algn="l" defTabSz="779227" rtl="0" eaLnBrk="1" fontAlgn="auto" latinLnBrk="0" hangingPunct="1">
              <a:lnSpc>
                <a:spcPct val="12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E: gerard.hanratty@brownejacobson.com</a:t>
            </a:r>
          </a:p>
          <a:p>
            <a:pPr marL="0" marR="0" lvl="0" indent="0" algn="l" defTabSz="779227" rtl="0" eaLnBrk="1" fontAlgn="auto" latinLnBrk="0" hangingPunct="1">
              <a:lnSpc>
                <a:spcPct val="12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T: +44 (0)330 045 2159</a:t>
            </a:r>
          </a:p>
        </p:txBody>
      </p:sp>
    </p:spTree>
    <p:extLst>
      <p:ext uri="{BB962C8B-B14F-4D97-AF65-F5344CB8AC3E}">
        <p14:creationId xmlns:p14="http://schemas.microsoft.com/office/powerpoint/2010/main" val="305051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D34C6E39-E2DF-4A98-BA19-FBF5C5557D43}"/>
              </a:ext>
            </a:extLst>
          </p:cNvPr>
          <p:cNvSpPr>
            <a:spLocks noGrp="1"/>
          </p:cNvSpPr>
          <p:nvPr>
            <p:ph type="ctrTitle"/>
          </p:nvPr>
        </p:nvSpPr>
        <p:spPr/>
        <p:txBody>
          <a:bodyPr/>
          <a:lstStyle/>
          <a:p>
            <a:r>
              <a:rPr lang="en-GB"/>
              <a:t>A Practical Guide to Document Management</a:t>
            </a:r>
          </a:p>
        </p:txBody>
      </p:sp>
      <p:sp>
        <p:nvSpPr>
          <p:cNvPr id="64" name="Subtitle 63">
            <a:extLst>
              <a:ext uri="{FF2B5EF4-FFF2-40B4-BE49-F238E27FC236}">
                <a16:creationId xmlns:a16="http://schemas.microsoft.com/office/drawing/2014/main" id="{4A5CA4A9-8B6F-4514-9A60-B9CB9C26397D}"/>
              </a:ext>
            </a:extLst>
          </p:cNvPr>
          <p:cNvSpPr>
            <a:spLocks noGrp="1"/>
          </p:cNvSpPr>
          <p:nvPr>
            <p:ph type="subTitle" idx="1"/>
          </p:nvPr>
        </p:nvSpPr>
        <p:spPr/>
        <p:txBody>
          <a:bodyPr/>
          <a:lstStyle/>
          <a:p>
            <a:r>
              <a:rPr lang="en-GB"/>
              <a:t>Liz Hackett, Partner</a:t>
            </a:r>
          </a:p>
        </p:txBody>
      </p:sp>
    </p:spTree>
    <p:extLst>
      <p:ext uri="{BB962C8B-B14F-4D97-AF65-F5344CB8AC3E}">
        <p14:creationId xmlns:p14="http://schemas.microsoft.com/office/powerpoint/2010/main" val="427028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24E1-F983-4A65-839B-5733665FFD39}"/>
              </a:ext>
            </a:extLst>
          </p:cNvPr>
          <p:cNvSpPr>
            <a:spLocks noGrp="1"/>
          </p:cNvSpPr>
          <p:nvPr>
            <p:ph type="title"/>
          </p:nvPr>
        </p:nvSpPr>
        <p:spPr/>
        <p:txBody>
          <a:bodyPr/>
          <a:lstStyle/>
          <a:p>
            <a:r>
              <a:rPr lang="en-GB"/>
              <a:t>What we will cover</a:t>
            </a:r>
          </a:p>
        </p:txBody>
      </p:sp>
      <p:sp>
        <p:nvSpPr>
          <p:cNvPr id="3" name="Text Placeholder 2">
            <a:extLst>
              <a:ext uri="{FF2B5EF4-FFF2-40B4-BE49-F238E27FC236}">
                <a16:creationId xmlns:a16="http://schemas.microsoft.com/office/drawing/2014/main" id="{B766110F-17FB-451C-803A-D8EE0C9EBA08}"/>
              </a:ext>
            </a:extLst>
          </p:cNvPr>
          <p:cNvSpPr>
            <a:spLocks noGrp="1"/>
          </p:cNvSpPr>
          <p:nvPr>
            <p:ph type="body" sz="half" idx="2"/>
          </p:nvPr>
        </p:nvSpPr>
        <p:spPr/>
        <p:txBody>
          <a:bodyPr/>
          <a:lstStyle/>
          <a:p>
            <a:r>
              <a:rPr lang="en-GB"/>
              <a:t>Collating documentation and alleviating organisation impact</a:t>
            </a:r>
          </a:p>
        </p:txBody>
      </p:sp>
      <p:sp>
        <p:nvSpPr>
          <p:cNvPr id="4" name="Content Placeholder 3">
            <a:extLst>
              <a:ext uri="{FF2B5EF4-FFF2-40B4-BE49-F238E27FC236}">
                <a16:creationId xmlns:a16="http://schemas.microsoft.com/office/drawing/2014/main" id="{687373A5-B38F-4FE6-94FE-1D2862B3F922}"/>
              </a:ext>
            </a:extLst>
          </p:cNvPr>
          <p:cNvSpPr>
            <a:spLocks noGrp="1"/>
          </p:cNvSpPr>
          <p:nvPr>
            <p:ph idx="1"/>
          </p:nvPr>
        </p:nvSpPr>
        <p:spPr/>
        <p:txBody>
          <a:bodyPr>
            <a:normAutofit/>
          </a:bodyPr>
          <a:lstStyle/>
          <a:p>
            <a:r>
              <a:rPr lang="en-GB"/>
              <a:t>Doing nothing: a reasonable approach?  </a:t>
            </a:r>
          </a:p>
          <a:p>
            <a:r>
              <a:rPr lang="en-GB"/>
              <a:t>Different approaches:</a:t>
            </a:r>
          </a:p>
          <a:p>
            <a:pPr lvl="1"/>
            <a:r>
              <a:rPr lang="en-GB"/>
              <a:t>A </a:t>
            </a:r>
            <a:r>
              <a:rPr lang="en-GB" sz="2400"/>
              <a:t>system response</a:t>
            </a:r>
          </a:p>
          <a:p>
            <a:pPr lvl="1"/>
            <a:r>
              <a:rPr lang="en-GB" sz="2250"/>
              <a:t>Narrative documents</a:t>
            </a:r>
          </a:p>
          <a:p>
            <a:pPr lvl="1"/>
            <a:r>
              <a:rPr lang="en-GB" sz="2400"/>
              <a:t>Audit trails on decision making </a:t>
            </a:r>
          </a:p>
          <a:p>
            <a:r>
              <a:rPr lang="en-GB"/>
              <a:t>Lines of accountability</a:t>
            </a:r>
          </a:p>
          <a:p>
            <a:r>
              <a:rPr lang="en-GB"/>
              <a:t>Tips on writing an effective witness statement</a:t>
            </a:r>
          </a:p>
          <a:p>
            <a:r>
              <a:rPr lang="en-GB"/>
              <a:t>Resourcing the preparation</a:t>
            </a:r>
          </a:p>
          <a:p>
            <a:r>
              <a:rPr lang="en-GB"/>
              <a:t>Provider specific “stop notice”?  </a:t>
            </a:r>
          </a:p>
          <a:p>
            <a:endParaRPr lang="en-GB"/>
          </a:p>
        </p:txBody>
      </p:sp>
    </p:spTree>
    <p:extLst>
      <p:ext uri="{BB962C8B-B14F-4D97-AF65-F5344CB8AC3E}">
        <p14:creationId xmlns:p14="http://schemas.microsoft.com/office/powerpoint/2010/main" val="118846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FFC6-C6AC-4F0D-838A-2482D457F2BD}"/>
              </a:ext>
            </a:extLst>
          </p:cNvPr>
          <p:cNvSpPr>
            <a:spLocks noGrp="1"/>
          </p:cNvSpPr>
          <p:nvPr>
            <p:ph type="title"/>
          </p:nvPr>
        </p:nvSpPr>
        <p:spPr>
          <a:xfrm>
            <a:off x="84830" y="514291"/>
            <a:ext cx="2599435" cy="1028759"/>
          </a:xfrm>
        </p:spPr>
        <p:txBody>
          <a:bodyPr anchor="b">
            <a:normAutofit/>
          </a:bodyPr>
          <a:lstStyle/>
          <a:p>
            <a:r>
              <a:rPr lang="en-GB"/>
              <a:t>Doing nothing:</a:t>
            </a:r>
          </a:p>
        </p:txBody>
      </p:sp>
      <p:sp>
        <p:nvSpPr>
          <p:cNvPr id="3" name="Text Placeholder 2">
            <a:extLst>
              <a:ext uri="{FF2B5EF4-FFF2-40B4-BE49-F238E27FC236}">
                <a16:creationId xmlns:a16="http://schemas.microsoft.com/office/drawing/2014/main" id="{4E98F36D-4AAA-4B50-A7B0-DC67FB0F2BD7}"/>
              </a:ext>
            </a:extLst>
          </p:cNvPr>
          <p:cNvSpPr>
            <a:spLocks noGrp="1"/>
          </p:cNvSpPr>
          <p:nvPr>
            <p:ph type="body" sz="half" idx="2"/>
          </p:nvPr>
        </p:nvSpPr>
        <p:spPr>
          <a:xfrm>
            <a:off x="84830" y="1543050"/>
            <a:ext cx="2599435" cy="3451860"/>
          </a:xfrm>
        </p:spPr>
        <p:txBody>
          <a:bodyPr>
            <a:normAutofit/>
          </a:bodyPr>
          <a:lstStyle/>
          <a:p>
            <a:r>
              <a:rPr lang="en-GB"/>
              <a:t>A reasonable approach?</a:t>
            </a:r>
          </a:p>
        </p:txBody>
      </p:sp>
      <p:pic>
        <p:nvPicPr>
          <p:cNvPr id="6" name="Content Placeholder 5" descr="Red alert button">
            <a:extLst>
              <a:ext uri="{FF2B5EF4-FFF2-40B4-BE49-F238E27FC236}">
                <a16:creationId xmlns:a16="http://schemas.microsoft.com/office/drawing/2014/main" id="{51B5017D-D162-4F0F-938F-FB7F141983D1}"/>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b="-1"/>
          <a:stretch/>
        </p:blipFill>
        <p:spPr>
          <a:xfrm>
            <a:off x="2873750" y="280115"/>
            <a:ext cx="5983695" cy="4405701"/>
          </a:xfrm>
          <a:noFill/>
        </p:spPr>
      </p:pic>
    </p:spTree>
    <p:extLst>
      <p:ext uri="{BB962C8B-B14F-4D97-AF65-F5344CB8AC3E}">
        <p14:creationId xmlns:p14="http://schemas.microsoft.com/office/powerpoint/2010/main" val="235678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E3BE-FE89-4A3F-865E-201EBDF9FA71}"/>
              </a:ext>
            </a:extLst>
          </p:cNvPr>
          <p:cNvSpPr>
            <a:spLocks noGrp="1"/>
          </p:cNvSpPr>
          <p:nvPr>
            <p:ph type="title"/>
          </p:nvPr>
        </p:nvSpPr>
        <p:spPr/>
        <p:txBody>
          <a:bodyPr/>
          <a:lstStyle/>
          <a:p>
            <a:r>
              <a:rPr lang="en-GB"/>
              <a:t>Document collation:</a:t>
            </a:r>
          </a:p>
        </p:txBody>
      </p:sp>
      <p:sp>
        <p:nvSpPr>
          <p:cNvPr id="3" name="Text Placeholder 2">
            <a:extLst>
              <a:ext uri="{FF2B5EF4-FFF2-40B4-BE49-F238E27FC236}">
                <a16:creationId xmlns:a16="http://schemas.microsoft.com/office/drawing/2014/main" id="{13B7888B-1B37-4F92-8596-8D2CE537A1A7}"/>
              </a:ext>
            </a:extLst>
          </p:cNvPr>
          <p:cNvSpPr>
            <a:spLocks noGrp="1"/>
          </p:cNvSpPr>
          <p:nvPr>
            <p:ph type="body" sz="half" idx="2"/>
          </p:nvPr>
        </p:nvSpPr>
        <p:spPr/>
        <p:txBody>
          <a:bodyPr/>
          <a:lstStyle/>
          <a:p>
            <a:r>
              <a:rPr lang="en-GB"/>
              <a:t>Different approaches</a:t>
            </a:r>
          </a:p>
        </p:txBody>
      </p:sp>
      <p:sp>
        <p:nvSpPr>
          <p:cNvPr id="4" name="Content Placeholder 3">
            <a:extLst>
              <a:ext uri="{FF2B5EF4-FFF2-40B4-BE49-F238E27FC236}">
                <a16:creationId xmlns:a16="http://schemas.microsoft.com/office/drawing/2014/main" id="{1A8909A5-2FE8-4F03-AEA2-A175B12ACE80}"/>
              </a:ext>
            </a:extLst>
          </p:cNvPr>
          <p:cNvSpPr>
            <a:spLocks noGrp="1"/>
          </p:cNvSpPr>
          <p:nvPr>
            <p:ph idx="1"/>
          </p:nvPr>
        </p:nvSpPr>
        <p:spPr/>
        <p:txBody>
          <a:bodyPr/>
          <a:lstStyle/>
          <a:p>
            <a:r>
              <a:rPr lang="en-GB"/>
              <a:t>A systems response: </a:t>
            </a:r>
          </a:p>
          <a:p>
            <a:pPr lvl="1"/>
            <a:r>
              <a:rPr lang="en-GB"/>
              <a:t>pros and cons</a:t>
            </a:r>
          </a:p>
          <a:p>
            <a:pPr marL="0" indent="0">
              <a:buNone/>
            </a:pPr>
            <a:endParaRPr lang="en-GB"/>
          </a:p>
          <a:p>
            <a:pPr marL="0" indent="0">
              <a:buNone/>
            </a:pPr>
            <a:endParaRPr lang="en-GB"/>
          </a:p>
          <a:p>
            <a:r>
              <a:rPr lang="en-GB"/>
              <a:t>A narrative document: </a:t>
            </a:r>
          </a:p>
          <a:p>
            <a:pPr lvl="1"/>
            <a:r>
              <a:rPr lang="en-GB"/>
              <a:t>the merits and approach</a:t>
            </a:r>
          </a:p>
          <a:p>
            <a:endParaRPr lang="en-GB"/>
          </a:p>
          <a:p>
            <a:pPr marL="0" indent="0">
              <a:buNone/>
            </a:pPr>
            <a:endParaRPr lang="en-GB"/>
          </a:p>
          <a:p>
            <a:r>
              <a:rPr lang="en-GB"/>
              <a:t>An audit trail: </a:t>
            </a:r>
          </a:p>
          <a:p>
            <a:pPr lvl="1"/>
            <a:r>
              <a:rPr lang="en-GB"/>
              <a:t>evidencing the decision</a:t>
            </a:r>
          </a:p>
          <a:p>
            <a:pPr marL="0" indent="0">
              <a:buNone/>
            </a:pPr>
            <a:endParaRPr lang="en-GB"/>
          </a:p>
          <a:p>
            <a:pPr marL="0" indent="0">
              <a:buNone/>
            </a:pPr>
            <a:endParaRPr lang="en-GB"/>
          </a:p>
        </p:txBody>
      </p:sp>
      <p:pic>
        <p:nvPicPr>
          <p:cNvPr id="6" name="Picture 5" descr="Laptop computer covered in sticky notes">
            <a:extLst>
              <a:ext uri="{FF2B5EF4-FFF2-40B4-BE49-F238E27FC236}">
                <a16:creationId xmlns:a16="http://schemas.microsoft.com/office/drawing/2014/main" id="{A5BB0C78-1095-459E-833C-3F0CD818A4B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72802" y="373544"/>
            <a:ext cx="2627437" cy="1184624"/>
          </a:xfrm>
          <a:prstGeom prst="rect">
            <a:avLst/>
          </a:prstGeom>
        </p:spPr>
      </p:pic>
      <p:pic>
        <p:nvPicPr>
          <p:cNvPr id="10" name="Picture 9" descr="A closeup photo of an open book">
            <a:extLst>
              <a:ext uri="{FF2B5EF4-FFF2-40B4-BE49-F238E27FC236}">
                <a16:creationId xmlns:a16="http://schemas.microsoft.com/office/drawing/2014/main" id="{7E46115E-56A5-4FB1-B502-4B5E4E4894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70231" y="2084356"/>
            <a:ext cx="2627437" cy="1184624"/>
          </a:xfrm>
          <a:prstGeom prst="rect">
            <a:avLst/>
          </a:prstGeom>
        </p:spPr>
      </p:pic>
      <p:pic>
        <p:nvPicPr>
          <p:cNvPr id="12" name="Picture 11" descr="Cartoon checklist and pencil">
            <a:extLst>
              <a:ext uri="{FF2B5EF4-FFF2-40B4-BE49-F238E27FC236}">
                <a16:creationId xmlns:a16="http://schemas.microsoft.com/office/drawing/2014/main" id="{2F5B4CDD-8EA8-418D-AE9A-BF9BD57CD47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63143" y="3497248"/>
            <a:ext cx="2634525" cy="1272708"/>
          </a:xfrm>
          <a:prstGeom prst="rect">
            <a:avLst/>
          </a:prstGeom>
        </p:spPr>
      </p:pic>
    </p:spTree>
    <p:extLst>
      <p:ext uri="{BB962C8B-B14F-4D97-AF65-F5344CB8AC3E}">
        <p14:creationId xmlns:p14="http://schemas.microsoft.com/office/powerpoint/2010/main" val="92839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9CA7-4C0E-40E4-86CC-391236476CAC}"/>
              </a:ext>
            </a:extLst>
          </p:cNvPr>
          <p:cNvSpPr>
            <a:spLocks noGrp="1"/>
          </p:cNvSpPr>
          <p:nvPr>
            <p:ph type="title"/>
          </p:nvPr>
        </p:nvSpPr>
        <p:spPr/>
        <p:txBody>
          <a:bodyPr/>
          <a:lstStyle/>
          <a:p>
            <a:r>
              <a:rPr lang="en-GB"/>
              <a:t>Whose evidence?:</a:t>
            </a:r>
          </a:p>
        </p:txBody>
      </p:sp>
      <p:sp>
        <p:nvSpPr>
          <p:cNvPr id="3" name="Text Placeholder 2">
            <a:extLst>
              <a:ext uri="{FF2B5EF4-FFF2-40B4-BE49-F238E27FC236}">
                <a16:creationId xmlns:a16="http://schemas.microsoft.com/office/drawing/2014/main" id="{CA7A87D5-0FBF-4049-B066-9D32261C799B}"/>
              </a:ext>
            </a:extLst>
          </p:cNvPr>
          <p:cNvSpPr>
            <a:spLocks noGrp="1"/>
          </p:cNvSpPr>
          <p:nvPr>
            <p:ph type="body" sz="half" idx="2"/>
          </p:nvPr>
        </p:nvSpPr>
        <p:spPr/>
        <p:txBody>
          <a:bodyPr/>
          <a:lstStyle/>
          <a:p>
            <a:r>
              <a:rPr lang="en-GB"/>
              <a:t>Lines of accountability</a:t>
            </a:r>
          </a:p>
        </p:txBody>
      </p:sp>
      <p:graphicFrame>
        <p:nvGraphicFramePr>
          <p:cNvPr id="7" name="Content Placeholder 6">
            <a:extLst>
              <a:ext uri="{FF2B5EF4-FFF2-40B4-BE49-F238E27FC236}">
                <a16:creationId xmlns:a16="http://schemas.microsoft.com/office/drawing/2014/main" id="{4F81F7AE-79A4-4F3B-9A1D-51C7E08DA52F}"/>
              </a:ext>
            </a:extLst>
          </p:cNvPr>
          <p:cNvGraphicFramePr>
            <a:graphicFrameLocks noGrp="1"/>
          </p:cNvGraphicFramePr>
          <p:nvPr>
            <p:ph idx="1"/>
          </p:nvPr>
        </p:nvGraphicFramePr>
        <p:xfrm>
          <a:off x="2834879" y="100013"/>
          <a:ext cx="6165056" cy="4894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48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2E84-E1B3-46C0-B92A-2AD24488D804}"/>
              </a:ext>
            </a:extLst>
          </p:cNvPr>
          <p:cNvSpPr>
            <a:spLocks noGrp="1"/>
          </p:cNvSpPr>
          <p:nvPr>
            <p:ph type="title"/>
          </p:nvPr>
        </p:nvSpPr>
        <p:spPr/>
        <p:txBody>
          <a:bodyPr/>
          <a:lstStyle/>
          <a:p>
            <a:r>
              <a:rPr lang="en-GB"/>
              <a:t>Witness statements: </a:t>
            </a:r>
          </a:p>
        </p:txBody>
      </p:sp>
      <p:sp>
        <p:nvSpPr>
          <p:cNvPr id="3" name="Text Placeholder 2">
            <a:extLst>
              <a:ext uri="{FF2B5EF4-FFF2-40B4-BE49-F238E27FC236}">
                <a16:creationId xmlns:a16="http://schemas.microsoft.com/office/drawing/2014/main" id="{0F6F4DA5-EDA1-44C3-9B41-FEB059D43581}"/>
              </a:ext>
            </a:extLst>
          </p:cNvPr>
          <p:cNvSpPr>
            <a:spLocks noGrp="1"/>
          </p:cNvSpPr>
          <p:nvPr>
            <p:ph type="body" sz="half" idx="2"/>
          </p:nvPr>
        </p:nvSpPr>
        <p:spPr/>
        <p:txBody>
          <a:bodyPr/>
          <a:lstStyle/>
          <a:p>
            <a:r>
              <a:rPr lang="en-GB"/>
              <a:t>Tips on writing an effective statement</a:t>
            </a:r>
          </a:p>
        </p:txBody>
      </p:sp>
      <p:sp>
        <p:nvSpPr>
          <p:cNvPr id="4" name="Content Placeholder 3">
            <a:extLst>
              <a:ext uri="{FF2B5EF4-FFF2-40B4-BE49-F238E27FC236}">
                <a16:creationId xmlns:a16="http://schemas.microsoft.com/office/drawing/2014/main" id="{80AF9C40-76B6-4500-8013-13D7AB261AF2}"/>
              </a:ext>
            </a:extLst>
          </p:cNvPr>
          <p:cNvSpPr>
            <a:spLocks noGrp="1"/>
          </p:cNvSpPr>
          <p:nvPr>
            <p:ph idx="1"/>
          </p:nvPr>
        </p:nvSpPr>
        <p:spPr/>
        <p:txBody>
          <a:bodyPr>
            <a:normAutofit fontScale="92500" lnSpcReduction="10000"/>
          </a:bodyPr>
          <a:lstStyle/>
          <a:p>
            <a:r>
              <a:rPr lang="en-GB"/>
              <a:t>Power of Inquiry to compel</a:t>
            </a:r>
          </a:p>
          <a:p>
            <a:r>
              <a:rPr lang="en-GB"/>
              <a:t>Professional duties </a:t>
            </a:r>
          </a:p>
          <a:p>
            <a:r>
              <a:rPr lang="en-GB"/>
              <a:t>Who? </a:t>
            </a:r>
          </a:p>
          <a:p>
            <a:r>
              <a:rPr lang="en-GB"/>
              <a:t>Why? </a:t>
            </a:r>
          </a:p>
          <a:p>
            <a:r>
              <a:rPr lang="en-GB"/>
              <a:t>When?</a:t>
            </a:r>
          </a:p>
          <a:p>
            <a:r>
              <a:rPr lang="en-GB"/>
              <a:t>Format</a:t>
            </a:r>
          </a:p>
          <a:p>
            <a:pPr lvl="1"/>
            <a:r>
              <a:rPr lang="en-GB"/>
              <a:t>Introduction</a:t>
            </a:r>
          </a:p>
          <a:p>
            <a:pPr lvl="1"/>
            <a:r>
              <a:rPr lang="en-GB"/>
              <a:t>Direct knowledge versus gained knowledge</a:t>
            </a:r>
          </a:p>
          <a:p>
            <a:pPr lvl="1"/>
            <a:r>
              <a:rPr lang="en-GB"/>
              <a:t>Narrative</a:t>
            </a:r>
          </a:p>
          <a:p>
            <a:pPr lvl="1"/>
            <a:r>
              <a:rPr lang="en-GB"/>
              <a:t>Evidence base</a:t>
            </a:r>
          </a:p>
          <a:p>
            <a:pPr lvl="1"/>
            <a:r>
              <a:rPr lang="en-GB"/>
              <a:t>Statement of truth </a:t>
            </a:r>
          </a:p>
          <a:p>
            <a:r>
              <a:rPr lang="en-GB"/>
              <a:t>Practical hints </a:t>
            </a:r>
          </a:p>
          <a:p>
            <a:r>
              <a:rPr lang="en-GB"/>
              <a:t>Is third party review, check and challenge and re-iteration ever appropriate?</a:t>
            </a:r>
          </a:p>
        </p:txBody>
      </p:sp>
    </p:spTree>
    <p:extLst>
      <p:ext uri="{BB962C8B-B14F-4D97-AF65-F5344CB8AC3E}">
        <p14:creationId xmlns:p14="http://schemas.microsoft.com/office/powerpoint/2010/main" val="132832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98D0-13D4-41BC-AD3D-3AFE04EC1D35}"/>
              </a:ext>
            </a:extLst>
          </p:cNvPr>
          <p:cNvSpPr>
            <a:spLocks noGrp="1"/>
          </p:cNvSpPr>
          <p:nvPr>
            <p:ph type="title"/>
          </p:nvPr>
        </p:nvSpPr>
        <p:spPr/>
        <p:txBody>
          <a:bodyPr/>
          <a:lstStyle/>
          <a:p>
            <a:r>
              <a:rPr lang="en-GB"/>
              <a:t>Resourcing:</a:t>
            </a:r>
          </a:p>
        </p:txBody>
      </p:sp>
      <p:sp>
        <p:nvSpPr>
          <p:cNvPr id="3" name="Text Placeholder 2">
            <a:extLst>
              <a:ext uri="{FF2B5EF4-FFF2-40B4-BE49-F238E27FC236}">
                <a16:creationId xmlns:a16="http://schemas.microsoft.com/office/drawing/2014/main" id="{FD449123-B46D-4C12-92E3-9C5F35C2CCDE}"/>
              </a:ext>
            </a:extLst>
          </p:cNvPr>
          <p:cNvSpPr>
            <a:spLocks noGrp="1"/>
          </p:cNvSpPr>
          <p:nvPr>
            <p:ph type="body" sz="half" idx="2"/>
          </p:nvPr>
        </p:nvSpPr>
        <p:spPr/>
        <p:txBody>
          <a:bodyPr/>
          <a:lstStyle/>
          <a:p>
            <a:r>
              <a:rPr lang="en-GB"/>
              <a:t>Time, skills and expertise </a:t>
            </a:r>
          </a:p>
        </p:txBody>
      </p:sp>
      <p:pic>
        <p:nvPicPr>
          <p:cNvPr id="6" name="Content Placeholder 5" descr="Stones balancing on a wood">
            <a:extLst>
              <a:ext uri="{FF2B5EF4-FFF2-40B4-BE49-F238E27FC236}">
                <a16:creationId xmlns:a16="http://schemas.microsoft.com/office/drawing/2014/main" id="{6901ED79-B6D4-4D60-996A-C0C949B6C499}"/>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834879" y="693584"/>
            <a:ext cx="6165056" cy="3707518"/>
          </a:xfrm>
        </p:spPr>
      </p:pic>
    </p:spTree>
    <p:extLst>
      <p:ext uri="{BB962C8B-B14F-4D97-AF65-F5344CB8AC3E}">
        <p14:creationId xmlns:p14="http://schemas.microsoft.com/office/powerpoint/2010/main" val="294844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C01D-182F-4A89-8C47-1982FBE591FD}"/>
              </a:ext>
            </a:extLst>
          </p:cNvPr>
          <p:cNvSpPr>
            <a:spLocks noGrp="1"/>
          </p:cNvSpPr>
          <p:nvPr>
            <p:ph type="body" sz="quarter" idx="16"/>
          </p:nvPr>
        </p:nvSpPr>
        <p:spPr/>
        <p:txBody>
          <a:bodyPr/>
          <a:lstStyle/>
          <a:p>
            <a:endParaRPr lang="en-GB"/>
          </a:p>
        </p:txBody>
      </p:sp>
      <p:sp>
        <p:nvSpPr>
          <p:cNvPr id="3" name="Text Placeholder 2">
            <a:extLst>
              <a:ext uri="{FF2B5EF4-FFF2-40B4-BE49-F238E27FC236}">
                <a16:creationId xmlns:a16="http://schemas.microsoft.com/office/drawing/2014/main" id="{52740BF4-481E-459C-AEAE-AD0987FD0B8F}"/>
              </a:ext>
            </a:extLst>
          </p:cNvPr>
          <p:cNvSpPr>
            <a:spLocks noGrp="1"/>
          </p:cNvSpPr>
          <p:nvPr>
            <p:ph type="body" sz="quarter" idx="11"/>
          </p:nvPr>
        </p:nvSpPr>
        <p:spPr>
          <a:xfrm>
            <a:off x="1146471" y="919535"/>
            <a:ext cx="7439144" cy="1231106"/>
          </a:xfrm>
        </p:spPr>
        <p:txBody>
          <a:bodyPr/>
          <a:lstStyle/>
          <a:p>
            <a:r>
              <a:rPr lang="en-GB"/>
              <a:t>UK Covid-19 Public Inquiry Webinar</a:t>
            </a:r>
          </a:p>
          <a:p>
            <a:r>
              <a:rPr lang="en-GB"/>
              <a:t>Part 1</a:t>
            </a:r>
          </a:p>
          <a:p>
            <a:endParaRPr lang="en-GB"/>
          </a:p>
        </p:txBody>
      </p:sp>
      <p:sp>
        <p:nvSpPr>
          <p:cNvPr id="4" name="Text Placeholder 3">
            <a:extLst>
              <a:ext uri="{FF2B5EF4-FFF2-40B4-BE49-F238E27FC236}">
                <a16:creationId xmlns:a16="http://schemas.microsoft.com/office/drawing/2014/main" id="{F9ED7E54-CDC5-471F-B267-9F27ABC0C2ED}"/>
              </a:ext>
            </a:extLst>
          </p:cNvPr>
          <p:cNvSpPr>
            <a:spLocks noGrp="1"/>
          </p:cNvSpPr>
          <p:nvPr>
            <p:ph type="body" sz="quarter" idx="12"/>
          </p:nvPr>
        </p:nvSpPr>
        <p:spPr>
          <a:xfrm>
            <a:off x="1165304" y="1511131"/>
            <a:ext cx="7439144" cy="2795573"/>
          </a:xfrm>
        </p:spPr>
        <p:txBody>
          <a:bodyPr/>
          <a:lstStyle/>
          <a:p>
            <a:endParaRPr lang="en-GB"/>
          </a:p>
          <a:p>
            <a:endParaRPr lang="en-GB"/>
          </a:p>
          <a:p>
            <a:r>
              <a:rPr lang="en-GB"/>
              <a:t>Where are we and what do we know about how the UK Covid-19 Inquiry will work?</a:t>
            </a:r>
          </a:p>
          <a:p>
            <a:endParaRPr lang="en-GB"/>
          </a:p>
          <a:p>
            <a:endParaRPr lang="en-GB" sz="1600"/>
          </a:p>
          <a:p>
            <a:r>
              <a:rPr lang="en-GB" sz="1600"/>
              <a:t>By Gerard Hanratty</a:t>
            </a:r>
          </a:p>
        </p:txBody>
      </p:sp>
      <p:pic>
        <p:nvPicPr>
          <p:cNvPr id="7" name="Picture Placeholder 6">
            <a:extLst>
              <a:ext uri="{FF2B5EF4-FFF2-40B4-BE49-F238E27FC236}">
                <a16:creationId xmlns:a16="http://schemas.microsoft.com/office/drawing/2014/main" id="{17920F3F-2C39-4C57-A2E4-5AB84D4894BA}"/>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23" b="23"/>
          <a:stretch>
            <a:fillRect/>
          </a:stretch>
        </p:blipFill>
        <p:spPr/>
      </p:pic>
    </p:spTree>
    <p:extLst>
      <p:ext uri="{BB962C8B-B14F-4D97-AF65-F5344CB8AC3E}">
        <p14:creationId xmlns:p14="http://schemas.microsoft.com/office/powerpoint/2010/main" val="224052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5766-288E-4ED1-95D2-16F51C33B6A2}"/>
              </a:ext>
            </a:extLst>
          </p:cNvPr>
          <p:cNvSpPr>
            <a:spLocks noGrp="1"/>
          </p:cNvSpPr>
          <p:nvPr>
            <p:ph type="title"/>
          </p:nvPr>
        </p:nvSpPr>
        <p:spPr/>
        <p:txBody>
          <a:bodyPr/>
          <a:lstStyle/>
          <a:p>
            <a:r>
              <a:rPr lang="en-GB"/>
              <a:t>“Stop notices”:</a:t>
            </a:r>
          </a:p>
        </p:txBody>
      </p:sp>
      <p:sp>
        <p:nvSpPr>
          <p:cNvPr id="3" name="Text Placeholder 2">
            <a:extLst>
              <a:ext uri="{FF2B5EF4-FFF2-40B4-BE49-F238E27FC236}">
                <a16:creationId xmlns:a16="http://schemas.microsoft.com/office/drawing/2014/main" id="{4B409BF7-0ACB-484A-BBC0-E637B0CF74A5}"/>
              </a:ext>
            </a:extLst>
          </p:cNvPr>
          <p:cNvSpPr>
            <a:spLocks noGrp="1"/>
          </p:cNvSpPr>
          <p:nvPr>
            <p:ph type="body" sz="half" idx="2"/>
          </p:nvPr>
        </p:nvSpPr>
        <p:spPr/>
        <p:txBody>
          <a:bodyPr/>
          <a:lstStyle/>
          <a:p>
            <a:r>
              <a:rPr lang="en-GB"/>
              <a:t>Provider specific?</a:t>
            </a:r>
          </a:p>
        </p:txBody>
      </p:sp>
      <p:pic>
        <p:nvPicPr>
          <p:cNvPr id="6" name="Content Placeholder 5" descr="No sign with solid fill">
            <a:extLst>
              <a:ext uri="{FF2B5EF4-FFF2-40B4-BE49-F238E27FC236}">
                <a16:creationId xmlns:a16="http://schemas.microsoft.com/office/drawing/2014/main" id="{C551499E-7BCD-409E-B601-D26AB4B9171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31699" y="1052080"/>
            <a:ext cx="3343275" cy="2969202"/>
          </a:xfrm>
        </p:spPr>
      </p:pic>
    </p:spTree>
    <p:extLst>
      <p:ext uri="{BB962C8B-B14F-4D97-AF65-F5344CB8AC3E}">
        <p14:creationId xmlns:p14="http://schemas.microsoft.com/office/powerpoint/2010/main" val="477187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13C7920-DD1D-4BE6-997B-A100735BF60E}"/>
              </a:ext>
            </a:extLst>
          </p:cNvPr>
          <p:cNvPicPr>
            <a:picLocks noGrp="1" noChangeAspect="1"/>
          </p:cNvPicPr>
          <p:nvPr>
            <p:ph type="pic" sz="quarter" idx="12"/>
          </p:nvPr>
        </p:nvPicPr>
        <p:blipFill rotWithShape="1">
          <a:blip r:embed="rId2"/>
          <a:stretch/>
        </p:blipFill>
        <p:spPr>
          <a:xfrm>
            <a:off x="3194219" y="1728585"/>
            <a:ext cx="1350000" cy="1350000"/>
          </a:xfrm>
          <a:prstGeom prst="rect">
            <a:avLst/>
          </a:prstGeom>
          <a:noFill/>
        </p:spPr>
      </p:pic>
      <p:sp>
        <p:nvSpPr>
          <p:cNvPr id="13" name="Text Placeholder 4">
            <a:extLst>
              <a:ext uri="{FF2B5EF4-FFF2-40B4-BE49-F238E27FC236}">
                <a16:creationId xmlns:a16="http://schemas.microsoft.com/office/drawing/2014/main" id="{C8E9701D-014B-D47B-1847-6E00C6019744}"/>
              </a:ext>
            </a:extLst>
          </p:cNvPr>
          <p:cNvSpPr>
            <a:spLocks noGrp="1"/>
          </p:cNvSpPr>
          <p:nvPr>
            <p:ph type="body" sz="quarter" idx="19"/>
          </p:nvPr>
        </p:nvSpPr>
        <p:spPr>
          <a:xfrm>
            <a:off x="4841911" y="1009865"/>
            <a:ext cx="3829046" cy="3373533"/>
          </a:xfrm>
        </p:spPr>
        <p:txBody>
          <a:bodyPr/>
          <a:lstStyle/>
          <a:p>
            <a:endParaRPr lang="en-US"/>
          </a:p>
          <a:p>
            <a:r>
              <a:rPr lang="en-US"/>
              <a:t>Liz Hackett, Partner</a:t>
            </a:r>
          </a:p>
          <a:p>
            <a:r>
              <a:rPr lang="en-US"/>
              <a:t>t: 01423 724132</a:t>
            </a:r>
          </a:p>
          <a:p>
            <a:r>
              <a:rPr lang="en-US"/>
              <a:t>e: l.hackett@hempsons.co.uk</a:t>
            </a:r>
          </a:p>
          <a:p>
            <a:endParaRPr lang="en-US"/>
          </a:p>
          <a:p>
            <a:r>
              <a:rPr lang="en-GB"/>
              <a:t>Twitter: @hempsonslegal</a:t>
            </a:r>
          </a:p>
          <a:p>
            <a:endParaRPr lang="en-US"/>
          </a:p>
        </p:txBody>
      </p:sp>
    </p:spTree>
    <p:extLst>
      <p:ext uri="{BB962C8B-B14F-4D97-AF65-F5344CB8AC3E}">
        <p14:creationId xmlns:p14="http://schemas.microsoft.com/office/powerpoint/2010/main" val="120456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0CB2494-0060-B140-A27C-6CB8319E6398}"/>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a:off x="-4352" y="1377"/>
            <a:ext cx="9148352" cy="5145947"/>
          </a:xfrm>
        </p:spPr>
      </p:pic>
      <p:sp>
        <p:nvSpPr>
          <p:cNvPr id="885" name="presentation template"/>
          <p:cNvSpPr txBox="1"/>
          <p:nvPr/>
        </p:nvSpPr>
        <p:spPr>
          <a:xfrm>
            <a:off x="3970422" y="4111450"/>
            <a:ext cx="4270193" cy="80669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nchor="b">
            <a:spAutoFit/>
          </a:bodyPr>
          <a:lstStyle>
            <a:lvl1pPr algn="r">
              <a:lnSpc>
                <a:spcPct val="125000"/>
              </a:lnSpc>
              <a:defRPr cap="all" spc="500">
                <a:latin typeface="Montserrat Bold"/>
                <a:ea typeface="Montserrat Bold"/>
                <a:cs typeface="Montserrat Bold"/>
                <a:sym typeface="Montserrat Bold"/>
              </a:defRPr>
            </a:lvl1pPr>
          </a:lstStyle>
          <a:p>
            <a:pPr algn="l" defTabSz="685800"/>
            <a:r>
              <a:rPr lang="en-GB" sz="2100" cap="none" spc="0">
                <a:solidFill>
                  <a:prstClr val="white"/>
                </a:solidFill>
                <a:latin typeface="Arial" panose="020B0604020202020204" pitchFamily="34" charset="0"/>
                <a:ea typeface="Apex New Truetype Bold" panose="02010600040501010103" pitchFamily="2" charset="77"/>
                <a:cs typeface="Arial" panose="020B0604020202020204" pitchFamily="34" charset="0"/>
              </a:rPr>
              <a:t>Georgia Ford, Partner </a:t>
            </a:r>
          </a:p>
          <a:p>
            <a:pPr algn="l" defTabSz="685800"/>
            <a:r>
              <a:rPr lang="en-GB" sz="2100" cap="none" spc="0">
                <a:solidFill>
                  <a:prstClr val="white"/>
                </a:solidFill>
                <a:latin typeface="Arial" panose="020B0604020202020204" pitchFamily="34" charset="0"/>
                <a:ea typeface="Apex New Truetype Bold" panose="02010600040501010103" pitchFamily="2" charset="77"/>
                <a:cs typeface="Arial" panose="020B0604020202020204" pitchFamily="34" charset="0"/>
              </a:rPr>
              <a:t>Capsticks LLP</a:t>
            </a:r>
          </a:p>
        </p:txBody>
      </p:sp>
      <p:sp>
        <p:nvSpPr>
          <p:cNvPr id="888" name="animated presentation"/>
          <p:cNvSpPr txBox="1"/>
          <p:nvPr/>
        </p:nvSpPr>
        <p:spPr>
          <a:xfrm>
            <a:off x="6731001" y="3620713"/>
            <a:ext cx="1382614" cy="1957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nchor="b">
            <a:spAutoFit/>
          </a:bodyPr>
          <a:lstStyle>
            <a:lvl1pPr>
              <a:lnSpc>
                <a:spcPct val="120000"/>
              </a:lnSpc>
              <a:defRPr sz="2500" cap="all" spc="75">
                <a:latin typeface="+mn-lt"/>
                <a:ea typeface="+mn-ea"/>
                <a:cs typeface="+mn-cs"/>
                <a:sym typeface="Montserrat ExtraBold"/>
              </a:defRPr>
            </a:lvl1pPr>
          </a:lstStyle>
          <a:p>
            <a:pPr defTabSz="685800"/>
            <a:r>
              <a:rPr lang="en-GB" sz="938" cap="none" spc="56">
                <a:solidFill>
                  <a:prstClr val="white"/>
                </a:solidFill>
                <a:latin typeface="Arial" panose="020B0604020202020204" pitchFamily="34" charset="0"/>
                <a:ea typeface="Apex New Truetype Light" panose="02010600040501010103" pitchFamily="2" charset="77"/>
                <a:cs typeface="Arial" panose="020B0604020202020204" pitchFamily="34" charset="0"/>
              </a:rPr>
              <a:t>Date: 3 October 2022</a:t>
            </a:r>
          </a:p>
        </p:txBody>
      </p:sp>
      <p:pic>
        <p:nvPicPr>
          <p:cNvPr id="16" name="Picture 15">
            <a:extLst>
              <a:ext uri="{FF2B5EF4-FFF2-40B4-BE49-F238E27FC236}">
                <a16:creationId xmlns:a16="http://schemas.microsoft.com/office/drawing/2014/main" id="{B932627C-6C6F-6812-BFD3-703835D3048C}"/>
              </a:ext>
            </a:extLst>
          </p:cNvPr>
          <p:cNvPicPr>
            <a:picLocks noChangeAspect="1"/>
          </p:cNvPicPr>
          <p:nvPr/>
        </p:nvPicPr>
        <p:blipFill>
          <a:blip r:embed="rId3"/>
          <a:stretch>
            <a:fillRect/>
          </a:stretch>
        </p:blipFill>
        <p:spPr>
          <a:xfrm>
            <a:off x="8367712" y="1376"/>
            <a:ext cx="776288" cy="776288"/>
          </a:xfrm>
          <a:prstGeom prst="rect">
            <a:avLst/>
          </a:prstGeom>
        </p:spPr>
      </p:pic>
      <p:sp>
        <p:nvSpPr>
          <p:cNvPr id="886" name="Group"/>
          <p:cNvSpPr/>
          <p:nvPr/>
        </p:nvSpPr>
        <p:spPr>
          <a:xfrm>
            <a:off x="2208999" y="1075717"/>
            <a:ext cx="2363002" cy="2343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778"/>
                </a:lnTo>
                <a:lnTo>
                  <a:pt x="450" y="20778"/>
                </a:lnTo>
                <a:lnTo>
                  <a:pt x="450" y="742"/>
                </a:lnTo>
                <a:lnTo>
                  <a:pt x="21600" y="742"/>
                </a:lnTo>
                <a:lnTo>
                  <a:pt x="21600" y="0"/>
                </a:lnTo>
                <a:lnTo>
                  <a:pt x="0" y="0"/>
                </a:lnTo>
                <a:close/>
              </a:path>
            </a:pathLst>
          </a:custGeom>
          <a:solidFill>
            <a:srgbClr val="FFFFFF"/>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sp>
        <p:nvSpPr>
          <p:cNvPr id="12" name="animated presentation"/>
          <p:cNvSpPr txBox="1"/>
          <p:nvPr/>
        </p:nvSpPr>
        <p:spPr>
          <a:xfrm>
            <a:off x="2546350" y="1075718"/>
            <a:ext cx="6540500" cy="2282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nchor="b">
            <a:spAutoFit/>
          </a:bodyPr>
          <a:lstStyle>
            <a:lvl1pPr>
              <a:lnSpc>
                <a:spcPct val="120000"/>
              </a:lnSpc>
              <a:defRPr sz="2500" cap="all" spc="75">
                <a:latin typeface="+mn-lt"/>
                <a:ea typeface="+mn-ea"/>
                <a:cs typeface="+mn-cs"/>
                <a:sym typeface="Montserrat ExtraBold"/>
              </a:defRPr>
            </a:lvl1pPr>
          </a:lstStyle>
          <a:p>
            <a:pPr algn="ctr" defTabSz="685800">
              <a:lnSpc>
                <a:spcPct val="90000"/>
              </a:lnSpc>
            </a:pPr>
            <a:r>
              <a:rPr lang="en-GB" sz="5400" b="1" cap="none" spc="56">
                <a:solidFill>
                  <a:prstClr val="white"/>
                </a:solidFill>
                <a:latin typeface="Arial" panose="020B0604020202020204" pitchFamily="34" charset="0"/>
                <a:ea typeface="Apex New Truetype Light" panose="02010600040501010103" pitchFamily="2" charset="77"/>
                <a:cs typeface="Arial" panose="020B0604020202020204" pitchFamily="34" charset="0"/>
              </a:rPr>
              <a:t>Engagement, support and learning</a:t>
            </a:r>
            <a:endParaRPr lang="en-GB" sz="5400" b="1" cap="none" spc="56">
              <a:solidFill>
                <a:srgbClr val="DD0B17"/>
              </a:solidFill>
              <a:latin typeface="Arial" panose="020B0604020202020204" pitchFamily="34" charset="0"/>
              <a:ea typeface="Apex New Truetype Light" panose="02010600040501010103" pitchFamily="2" charset="77"/>
              <a:cs typeface="Arial" panose="020B0604020202020204" pitchFamily="34" charset="0"/>
            </a:endParaRPr>
          </a:p>
        </p:txBody>
      </p:sp>
    </p:spTree>
    <p:extLst>
      <p:ext uri="{BB962C8B-B14F-4D97-AF65-F5344CB8AC3E}">
        <p14:creationId xmlns:p14="http://schemas.microsoft.com/office/powerpoint/2010/main" val="250824915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iterate>
                                    <p:tmAbs val="0"/>
                                  </p:iterate>
                                  <p:childTnLst>
                                    <p:set>
                                      <p:cBhvr>
                                        <p:cTn id="6" fill="hold"/>
                                        <p:tgtEl>
                                          <p:spTgt spid="885"/>
                                        </p:tgtEl>
                                        <p:attrNameLst>
                                          <p:attrName>style.visibility</p:attrName>
                                        </p:attrNameLst>
                                      </p:cBhvr>
                                      <p:to>
                                        <p:strVal val="visible"/>
                                      </p:to>
                                    </p:set>
                                    <p:anim calcmode="lin" valueType="num">
                                      <p:cBhvr>
                                        <p:cTn id="7" dur="1000" fill="hold"/>
                                        <p:tgtEl>
                                          <p:spTgt spid="885"/>
                                        </p:tgtEl>
                                        <p:attrNameLst>
                                          <p:attrName>ppt_x</p:attrName>
                                        </p:attrNameLst>
                                      </p:cBhvr>
                                      <p:tavLst>
                                        <p:tav tm="0">
                                          <p:val>
                                            <p:strVal val="#ppt_x"/>
                                          </p:val>
                                        </p:tav>
                                        <p:tav tm="100000">
                                          <p:val>
                                            <p:strVal val="#ppt_x"/>
                                          </p:val>
                                        </p:tav>
                                      </p:tavLst>
                                    </p:anim>
                                    <p:anim calcmode="lin" valueType="num">
                                      <p:cBhvr>
                                        <p:cTn id="8" dur="1000" fill="hold"/>
                                        <p:tgtEl>
                                          <p:spTgt spid="88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accel="50000" decel="50000" fill="hold" grpId="0" nodeType="afterEffect">
                                  <p:stCondLst>
                                    <p:cond delay="0"/>
                                  </p:stCondLst>
                                  <p:iterate>
                                    <p:tmAbs val="0"/>
                                  </p:iterate>
                                  <p:childTnLst>
                                    <p:set>
                                      <p:cBhvr>
                                        <p:cTn id="11" fill="hold"/>
                                        <p:tgtEl>
                                          <p:spTgt spid="888"/>
                                        </p:tgtEl>
                                        <p:attrNameLst>
                                          <p:attrName>style.visibility</p:attrName>
                                        </p:attrNameLst>
                                      </p:cBhvr>
                                      <p:to>
                                        <p:strVal val="visible"/>
                                      </p:to>
                                    </p:set>
                                    <p:anim calcmode="lin" valueType="num">
                                      <p:cBhvr>
                                        <p:cTn id="12" dur="1000" fill="hold"/>
                                        <p:tgtEl>
                                          <p:spTgt spid="888"/>
                                        </p:tgtEl>
                                        <p:attrNameLst>
                                          <p:attrName>ppt_x</p:attrName>
                                        </p:attrNameLst>
                                      </p:cBhvr>
                                      <p:tavLst>
                                        <p:tav tm="0">
                                          <p:val>
                                            <p:strVal val="1+#ppt_w/2"/>
                                          </p:val>
                                        </p:tav>
                                        <p:tav tm="100000">
                                          <p:val>
                                            <p:strVal val="#ppt_x"/>
                                          </p:val>
                                        </p:tav>
                                      </p:tavLst>
                                    </p:anim>
                                    <p:anim calcmode="lin" valueType="num">
                                      <p:cBhvr>
                                        <p:cTn id="13" dur="1000" fill="hold"/>
                                        <p:tgtEl>
                                          <p:spTgt spid="888"/>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grpId="0" nodeType="withEffect">
                                  <p:stCondLst>
                                    <p:cond delay="0"/>
                                  </p:stCondLst>
                                  <p:iterate>
                                    <p:tmAbs val="0"/>
                                  </p:iterate>
                                  <p:childTnLst>
                                    <p:set>
                                      <p:cBhvr>
                                        <p:cTn id="15" fill="hold"/>
                                        <p:tgtEl>
                                          <p:spTgt spid="886"/>
                                        </p:tgtEl>
                                        <p:attrNameLst>
                                          <p:attrName>style.visibility</p:attrName>
                                        </p:attrNameLst>
                                      </p:cBhvr>
                                      <p:to>
                                        <p:strVal val="visible"/>
                                      </p:to>
                                    </p:set>
                                    <p:anim calcmode="lin" valueType="num">
                                      <p:cBhvr>
                                        <p:cTn id="16" dur="1000" fill="hold"/>
                                        <p:tgtEl>
                                          <p:spTgt spid="886"/>
                                        </p:tgtEl>
                                        <p:attrNameLst>
                                          <p:attrName>ppt_x</p:attrName>
                                        </p:attrNameLst>
                                      </p:cBhvr>
                                      <p:tavLst>
                                        <p:tav tm="0">
                                          <p:val>
                                            <p:strVal val="1+#ppt_w/2"/>
                                          </p:val>
                                        </p:tav>
                                        <p:tav tm="100000">
                                          <p:val>
                                            <p:strVal val="#ppt_x"/>
                                          </p:val>
                                        </p:tav>
                                      </p:tavLst>
                                    </p:anim>
                                    <p:anim calcmode="lin" valueType="num">
                                      <p:cBhvr>
                                        <p:cTn id="17" dur="1000" fill="hold"/>
                                        <p:tgtEl>
                                          <p:spTgt spid="88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accel="50000" decel="50000" fill="hold" grpId="0" nodeType="afterEffect">
                                  <p:stCondLst>
                                    <p:cond delay="0"/>
                                  </p:stCondLst>
                                  <p:iterate>
                                    <p:tmAbs val="0"/>
                                  </p:iterate>
                                  <p:childTnLst>
                                    <p:set>
                                      <p:cBhvr>
                                        <p:cTn id="20" fill="hold"/>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1+#ppt_w/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0" animBg="1" advAuto="0"/>
      <p:bldP spid="888" grpId="0" animBg="1" advAuto="0"/>
      <p:bldP spid="886" grpId="0" animBg="1" advAuto="0"/>
      <p:bldP spid="12"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Shape"/>
          <p:cNvSpPr/>
          <p:nvPr/>
        </p:nvSpPr>
        <p:spPr>
          <a:xfrm>
            <a:off x="-1" y="-1"/>
            <a:ext cx="9144001" cy="5143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2150" y="0"/>
                </a:lnTo>
                <a:lnTo>
                  <a:pt x="12150" y="10800"/>
                </a:lnTo>
                <a:lnTo>
                  <a:pt x="6075" y="10800"/>
                </a:lnTo>
                <a:lnTo>
                  <a:pt x="6075" y="0"/>
                </a:lnTo>
                <a:lnTo>
                  <a:pt x="0" y="0"/>
                </a:lnTo>
                <a:close/>
              </a:path>
            </a:pathLst>
          </a:custGeom>
          <a:solidFill>
            <a:srgbClr val="FFFFFF"/>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sp>
        <p:nvSpPr>
          <p:cNvPr id="1200" name="Rectangle"/>
          <p:cNvSpPr/>
          <p:nvPr/>
        </p:nvSpPr>
        <p:spPr>
          <a:xfrm>
            <a:off x="3368366" y="-343879"/>
            <a:ext cx="5800854" cy="5143501"/>
          </a:xfrm>
          <a:prstGeom prst="rect">
            <a:avLst/>
          </a:prstGeom>
          <a:solidFill>
            <a:srgbClr val="F1F1F1"/>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lang="en-GB" sz="1200">
              <a:solidFill>
                <a:srgbClr val="FFFFFF"/>
              </a:solidFill>
              <a:latin typeface="Helvetica Neue Medium"/>
              <a:sym typeface="Helvetica Neue Medium"/>
            </a:endParaRPr>
          </a:p>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pic>
        <p:nvPicPr>
          <p:cNvPr id="20" name="Picture 19">
            <a:extLst>
              <a:ext uri="{FF2B5EF4-FFF2-40B4-BE49-F238E27FC236}">
                <a16:creationId xmlns:a16="http://schemas.microsoft.com/office/drawing/2014/main" id="{AB191F6A-8540-3A2F-4D18-D4C7B3A8A9DB}"/>
              </a:ext>
            </a:extLst>
          </p:cNvPr>
          <p:cNvPicPr>
            <a:picLocks noChangeAspect="1"/>
          </p:cNvPicPr>
          <p:nvPr/>
        </p:nvPicPr>
        <p:blipFill rotWithShape="1">
          <a:blip r:embed="rId2">
            <a:alphaModFix amt="20000"/>
          </a:blip>
          <a:srcRect b="61452"/>
          <a:stretch/>
        </p:blipFill>
        <p:spPr>
          <a:xfrm>
            <a:off x="4572000" y="2764882"/>
            <a:ext cx="5177981" cy="3234137"/>
          </a:xfrm>
          <a:prstGeom prst="rect">
            <a:avLst/>
          </a:prstGeom>
        </p:spPr>
      </p:pic>
      <p:sp>
        <p:nvSpPr>
          <p:cNvPr id="1201" name="Rectangle"/>
          <p:cNvSpPr/>
          <p:nvPr/>
        </p:nvSpPr>
        <p:spPr>
          <a:xfrm>
            <a:off x="0" y="1805163"/>
            <a:ext cx="3255095" cy="1533175"/>
          </a:xfrm>
          <a:prstGeom prst="rect">
            <a:avLst/>
          </a:prstGeom>
          <a:solidFill>
            <a:srgbClr val="DD0B17"/>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sp>
        <p:nvSpPr>
          <p:cNvPr id="1208" name="our vision"/>
          <p:cNvSpPr txBox="1"/>
          <p:nvPr/>
        </p:nvSpPr>
        <p:spPr>
          <a:xfrm>
            <a:off x="230679" y="2095466"/>
            <a:ext cx="2655340" cy="95256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nchor="ctr">
            <a:spAutoFit/>
          </a:bodyPr>
          <a:lstStyle>
            <a:lvl1pPr algn="r">
              <a:lnSpc>
                <a:spcPct val="90000"/>
              </a:lnSpc>
              <a:defRPr sz="9000" cap="all" spc="0">
                <a:solidFill>
                  <a:srgbClr val="FAF9FF"/>
                </a:solidFill>
                <a:latin typeface="+mn-lt"/>
                <a:ea typeface="+mn-ea"/>
                <a:cs typeface="+mn-cs"/>
                <a:sym typeface="Montserrat ExtraBold"/>
              </a:defRPr>
            </a:lvl1pPr>
          </a:lstStyle>
          <a:p>
            <a:pPr defTabSz="685800"/>
            <a:r>
              <a:rPr lang="en-GB" sz="3300" b="1" cap="none">
                <a:latin typeface="Arial" panose="020B0604020202020204" pitchFamily="34" charset="0"/>
                <a:ea typeface="Apex New Truetype Bold" panose="02010600040501010103" pitchFamily="2" charset="77"/>
                <a:cs typeface="Arial" panose="020B0604020202020204" pitchFamily="34" charset="0"/>
              </a:rPr>
              <a:t>Reassurance &amp; support</a:t>
            </a:r>
          </a:p>
        </p:txBody>
      </p:sp>
      <p:grpSp>
        <p:nvGrpSpPr>
          <p:cNvPr id="1211" name="Group"/>
          <p:cNvGrpSpPr/>
          <p:nvPr/>
        </p:nvGrpSpPr>
        <p:grpSpPr>
          <a:xfrm>
            <a:off x="3811009" y="1457233"/>
            <a:ext cx="4599310" cy="407804"/>
            <a:chOff x="-5350704" y="-921607"/>
            <a:chExt cx="12264824" cy="1087474"/>
          </a:xfrm>
        </p:grpSpPr>
        <p:sp>
          <p:nvSpPr>
            <p:cNvPr id="1209" name="Square"/>
            <p:cNvSpPr/>
            <p:nvPr/>
          </p:nvSpPr>
          <p:spPr>
            <a:xfrm>
              <a:off x="-5350704" y="-784271"/>
              <a:ext cx="406400" cy="406401"/>
            </a:xfrm>
            <a:prstGeom prst="rect">
              <a:avLst/>
            </a:prstGeom>
            <a:solidFill>
              <a:srgbClr val="659190"/>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0" name="Lorem ipsum dolor sit amet, consectetur adipiscing elit, sed do eiusmod tempor incididunt ut labore et dolore magna aliqua. Ut enim ad minim veniam."/>
            <p:cNvSpPr/>
            <p:nvPr/>
          </p:nvSpPr>
          <p:spPr>
            <a:xfrm>
              <a:off x="-4445262" y="-921607"/>
              <a:ext cx="11359382" cy="108747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Provide reassurance to frontline staff  - unlikely to be directly involved in the Inquiry</a:t>
              </a:r>
              <a:endParaRPr sz="12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214" name="Group"/>
          <p:cNvGrpSpPr/>
          <p:nvPr/>
        </p:nvGrpSpPr>
        <p:grpSpPr>
          <a:xfrm>
            <a:off x="3808616" y="2076936"/>
            <a:ext cx="4559097" cy="407804"/>
            <a:chOff x="-5320610" y="-1077465"/>
            <a:chExt cx="12157590" cy="1087475"/>
          </a:xfrm>
        </p:grpSpPr>
        <p:sp>
          <p:nvSpPr>
            <p:cNvPr id="1212" name="Square"/>
            <p:cNvSpPr/>
            <p:nvPr/>
          </p:nvSpPr>
          <p:spPr>
            <a:xfrm>
              <a:off x="-5320610" y="-908073"/>
              <a:ext cx="406400" cy="406401"/>
            </a:xfrm>
            <a:prstGeom prst="rect">
              <a:avLst/>
            </a:prstGeom>
            <a:solidFill>
              <a:srgbClr val="384C6B"/>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3" name="Lorem ipsum dolor sit amet, consectetur adipiscing elit, sed do eiusmod tempor incididunt ut labore et dolore magna aliqua. Ut enim ad minim veniam."/>
            <p:cNvSpPr/>
            <p:nvPr/>
          </p:nvSpPr>
          <p:spPr>
            <a:xfrm>
              <a:off x="-4503933" y="-1077465"/>
              <a:ext cx="11340913" cy="10874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Senior management more likely to be required to provide evidence than frontline care givers</a:t>
              </a:r>
            </a:p>
          </p:txBody>
        </p:sp>
      </p:grpSp>
      <p:grpSp>
        <p:nvGrpSpPr>
          <p:cNvPr id="1217" name="Group"/>
          <p:cNvGrpSpPr/>
          <p:nvPr/>
        </p:nvGrpSpPr>
        <p:grpSpPr>
          <a:xfrm>
            <a:off x="3817783" y="3297346"/>
            <a:ext cx="4570506" cy="777136"/>
            <a:chOff x="-5318704" y="-2128012"/>
            <a:chExt cx="12188014" cy="2072355"/>
          </a:xfrm>
        </p:grpSpPr>
        <p:sp>
          <p:nvSpPr>
            <p:cNvPr id="1215" name="Square"/>
            <p:cNvSpPr/>
            <p:nvPr/>
          </p:nvSpPr>
          <p:spPr>
            <a:xfrm>
              <a:off x="-5318704" y="-1493842"/>
              <a:ext cx="406400" cy="406401"/>
            </a:xfrm>
            <a:prstGeom prst="rect">
              <a:avLst/>
            </a:prstGeom>
            <a:solidFill>
              <a:srgbClr val="485156"/>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6" name="Lorem ipsum dolor sit amet, consectetur adipiscing elit, sed do eiusmod tempor incididunt ut labore et dolore magna aliqua. Ut enim ad minim veniam."/>
            <p:cNvSpPr/>
            <p:nvPr/>
          </p:nvSpPr>
          <p:spPr>
            <a:xfrm>
              <a:off x="-4471603" y="-2128012"/>
              <a:ext cx="11340913" cy="207235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endPar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All involved should be given early line manager and legal support</a:t>
              </a:r>
            </a:p>
            <a:p>
              <a:pPr defTabSz="685800"/>
              <a:endPar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pic>
        <p:nvPicPr>
          <p:cNvPr id="25" name="Picture 24">
            <a:extLst>
              <a:ext uri="{FF2B5EF4-FFF2-40B4-BE49-F238E27FC236}">
                <a16:creationId xmlns:a16="http://schemas.microsoft.com/office/drawing/2014/main" id="{1E85C7C0-85E2-1B06-9538-38183709A718}"/>
              </a:ext>
            </a:extLst>
          </p:cNvPr>
          <p:cNvPicPr>
            <a:picLocks noChangeAspect="1"/>
          </p:cNvPicPr>
          <p:nvPr/>
        </p:nvPicPr>
        <p:blipFill>
          <a:blip r:embed="rId3"/>
          <a:stretch>
            <a:fillRect/>
          </a:stretch>
        </p:blipFill>
        <p:spPr>
          <a:xfrm>
            <a:off x="8367712" y="1376"/>
            <a:ext cx="776288" cy="776288"/>
          </a:xfrm>
          <a:prstGeom prst="rect">
            <a:avLst/>
          </a:prstGeom>
        </p:spPr>
      </p:pic>
      <p:grpSp>
        <p:nvGrpSpPr>
          <p:cNvPr id="17" name="Group"/>
          <p:cNvGrpSpPr/>
          <p:nvPr/>
        </p:nvGrpSpPr>
        <p:grpSpPr>
          <a:xfrm>
            <a:off x="3810315" y="2737064"/>
            <a:ext cx="4584900" cy="407804"/>
            <a:chOff x="-5338618" y="-108102"/>
            <a:chExt cx="12226398" cy="1087475"/>
          </a:xfrm>
        </p:grpSpPr>
        <p:sp>
          <p:nvSpPr>
            <p:cNvPr id="18" name="Square"/>
            <p:cNvSpPr/>
            <p:nvPr/>
          </p:nvSpPr>
          <p:spPr>
            <a:xfrm>
              <a:off x="-5338618" y="0"/>
              <a:ext cx="406400" cy="406401"/>
            </a:xfrm>
            <a:prstGeom prst="rect">
              <a:avLst/>
            </a:prstGeom>
            <a:solidFill>
              <a:srgbClr val="485156"/>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9" name="Lorem ipsum dolor sit amet, consectetur adipiscing elit, sed do eiusmod tempor incididunt ut labore et dolore magna aliqua. Ut enim ad minim veniam."/>
            <p:cNvSpPr/>
            <p:nvPr/>
          </p:nvSpPr>
          <p:spPr>
            <a:xfrm>
              <a:off x="-4453133" y="-108102"/>
              <a:ext cx="11340913" cy="10874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Any frontline staff who are involved, will likely be asked to share experiences as opposed to being blamed or criticised</a:t>
              </a:r>
            </a:p>
          </p:txBody>
        </p:sp>
      </p:grpSp>
    </p:spTree>
    <p:extLst>
      <p:ext uri="{BB962C8B-B14F-4D97-AF65-F5344CB8AC3E}">
        <p14:creationId xmlns:p14="http://schemas.microsoft.com/office/powerpoint/2010/main" val="2435377300"/>
      </p:ext>
    </p:extLst>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iterate>
                                    <p:tmAbs val="0"/>
                                  </p:iterate>
                                  <p:childTnLst>
                                    <p:set>
                                      <p:cBhvr>
                                        <p:cTn id="6" fill="hold"/>
                                        <p:tgtEl>
                                          <p:spTgt spid="1200"/>
                                        </p:tgtEl>
                                        <p:attrNameLst>
                                          <p:attrName>style.visibility</p:attrName>
                                        </p:attrNameLst>
                                      </p:cBhvr>
                                      <p:to>
                                        <p:strVal val="visible"/>
                                      </p:to>
                                    </p:set>
                                    <p:anim calcmode="lin" valueType="num">
                                      <p:cBhvr>
                                        <p:cTn id="7" dur="1000" fill="hold"/>
                                        <p:tgtEl>
                                          <p:spTgt spid="1200"/>
                                        </p:tgtEl>
                                        <p:attrNameLst>
                                          <p:attrName>ppt_x</p:attrName>
                                        </p:attrNameLst>
                                      </p:cBhvr>
                                      <p:tavLst>
                                        <p:tav tm="0">
                                          <p:val>
                                            <p:strVal val="#ppt_x"/>
                                          </p:val>
                                        </p:tav>
                                        <p:tav tm="100000">
                                          <p:val>
                                            <p:strVal val="#ppt_x"/>
                                          </p:val>
                                        </p:tav>
                                      </p:tavLst>
                                    </p:anim>
                                    <p:anim calcmode="lin" valueType="num">
                                      <p:cBhvr>
                                        <p:cTn id="8" dur="1000" fill="hold"/>
                                        <p:tgtEl>
                                          <p:spTgt spid="1200"/>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grpId="0" nodeType="withEffect">
                                  <p:stCondLst>
                                    <p:cond delay="0"/>
                                  </p:stCondLst>
                                  <p:iterate>
                                    <p:tmAbs val="0"/>
                                  </p:iterate>
                                  <p:childTnLst>
                                    <p:set>
                                      <p:cBhvr>
                                        <p:cTn id="10" fill="hold"/>
                                        <p:tgtEl>
                                          <p:spTgt spid="1201"/>
                                        </p:tgtEl>
                                        <p:attrNameLst>
                                          <p:attrName>style.visibility</p:attrName>
                                        </p:attrNameLst>
                                      </p:cBhvr>
                                      <p:to>
                                        <p:strVal val="visible"/>
                                      </p:to>
                                    </p:set>
                                    <p:anim calcmode="lin" valueType="num">
                                      <p:cBhvr>
                                        <p:cTn id="11" dur="1000" fill="hold"/>
                                        <p:tgtEl>
                                          <p:spTgt spid="1201"/>
                                        </p:tgtEl>
                                        <p:attrNameLst>
                                          <p:attrName>ppt_x</p:attrName>
                                        </p:attrNameLst>
                                      </p:cBhvr>
                                      <p:tavLst>
                                        <p:tav tm="0">
                                          <p:val>
                                            <p:strVal val="0-#ppt_w/2"/>
                                          </p:val>
                                        </p:tav>
                                        <p:tav tm="100000">
                                          <p:val>
                                            <p:strVal val="#ppt_x"/>
                                          </p:val>
                                        </p:tav>
                                      </p:tavLst>
                                    </p:anim>
                                    <p:anim calcmode="lin" valueType="num">
                                      <p:cBhvr>
                                        <p:cTn id="12" dur="1000" fill="hold"/>
                                        <p:tgtEl>
                                          <p:spTgt spid="120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iterate>
                                    <p:tmAbs val="0"/>
                                  </p:iterate>
                                  <p:childTnLst>
                                    <p:set>
                                      <p:cBhvr>
                                        <p:cTn id="14" fill="hold"/>
                                        <p:tgtEl>
                                          <p:spTgt spid="1211"/>
                                        </p:tgtEl>
                                        <p:attrNameLst>
                                          <p:attrName>style.visibility</p:attrName>
                                        </p:attrNameLst>
                                      </p:cBhvr>
                                      <p:to>
                                        <p:strVal val="visible"/>
                                      </p:to>
                                    </p:set>
                                    <p:anim calcmode="lin" valueType="num">
                                      <p:cBhvr>
                                        <p:cTn id="15" dur="1000" fill="hold"/>
                                        <p:tgtEl>
                                          <p:spTgt spid="1211"/>
                                        </p:tgtEl>
                                        <p:attrNameLst>
                                          <p:attrName>ppt_x</p:attrName>
                                        </p:attrNameLst>
                                      </p:cBhvr>
                                      <p:tavLst>
                                        <p:tav tm="0">
                                          <p:val>
                                            <p:strVal val="1+#ppt_w/2"/>
                                          </p:val>
                                        </p:tav>
                                        <p:tav tm="100000">
                                          <p:val>
                                            <p:strVal val="#ppt_x"/>
                                          </p:val>
                                        </p:tav>
                                      </p:tavLst>
                                    </p:anim>
                                    <p:anim calcmode="lin" valueType="num">
                                      <p:cBhvr>
                                        <p:cTn id="16" dur="1000" fill="hold"/>
                                        <p:tgtEl>
                                          <p:spTgt spid="12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iterate>
                                    <p:tmAbs val="0"/>
                                  </p:iterate>
                                  <p:childTnLst>
                                    <p:set>
                                      <p:cBhvr>
                                        <p:cTn id="18" fill="hold"/>
                                        <p:tgtEl>
                                          <p:spTgt spid="1214"/>
                                        </p:tgtEl>
                                        <p:attrNameLst>
                                          <p:attrName>style.visibility</p:attrName>
                                        </p:attrNameLst>
                                      </p:cBhvr>
                                      <p:to>
                                        <p:strVal val="visible"/>
                                      </p:to>
                                    </p:set>
                                    <p:anim calcmode="lin" valueType="num">
                                      <p:cBhvr>
                                        <p:cTn id="19" dur="1000" fill="hold"/>
                                        <p:tgtEl>
                                          <p:spTgt spid="1214"/>
                                        </p:tgtEl>
                                        <p:attrNameLst>
                                          <p:attrName>ppt_x</p:attrName>
                                        </p:attrNameLst>
                                      </p:cBhvr>
                                      <p:tavLst>
                                        <p:tav tm="0">
                                          <p:val>
                                            <p:strVal val="1+#ppt_w/2"/>
                                          </p:val>
                                        </p:tav>
                                        <p:tav tm="100000">
                                          <p:val>
                                            <p:strVal val="#ppt_x"/>
                                          </p:val>
                                        </p:tav>
                                      </p:tavLst>
                                    </p:anim>
                                    <p:anim calcmode="lin" valueType="num">
                                      <p:cBhvr>
                                        <p:cTn id="20" dur="1000" fill="hold"/>
                                        <p:tgtEl>
                                          <p:spTgt spid="1214"/>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iterate>
                                    <p:tmAbs val="0"/>
                                  </p:iterate>
                                  <p:childTnLst>
                                    <p:set>
                                      <p:cBhvr>
                                        <p:cTn id="22" fill="hold"/>
                                        <p:tgtEl>
                                          <p:spTgt spid="1217"/>
                                        </p:tgtEl>
                                        <p:attrNameLst>
                                          <p:attrName>style.visibility</p:attrName>
                                        </p:attrNameLst>
                                      </p:cBhvr>
                                      <p:to>
                                        <p:strVal val="visible"/>
                                      </p:to>
                                    </p:set>
                                    <p:anim calcmode="lin" valueType="num">
                                      <p:cBhvr>
                                        <p:cTn id="23" dur="1000" fill="hold"/>
                                        <p:tgtEl>
                                          <p:spTgt spid="1217"/>
                                        </p:tgtEl>
                                        <p:attrNameLst>
                                          <p:attrName>ppt_x</p:attrName>
                                        </p:attrNameLst>
                                      </p:cBhvr>
                                      <p:tavLst>
                                        <p:tav tm="0">
                                          <p:val>
                                            <p:strVal val="1+#ppt_w/2"/>
                                          </p:val>
                                        </p:tav>
                                        <p:tav tm="100000">
                                          <p:val>
                                            <p:strVal val="#ppt_x"/>
                                          </p:val>
                                        </p:tav>
                                      </p:tavLst>
                                    </p:anim>
                                    <p:anim calcmode="lin" valueType="num">
                                      <p:cBhvr>
                                        <p:cTn id="24" dur="1000" fill="hold"/>
                                        <p:tgtEl>
                                          <p:spTgt spid="1217"/>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208"/>
                                        </p:tgtEl>
                                        <p:attrNameLst>
                                          <p:attrName>style.visibility</p:attrName>
                                        </p:attrNameLst>
                                      </p:cBhvr>
                                      <p:to>
                                        <p:strVal val="visible"/>
                                      </p:to>
                                    </p:set>
                                    <p:animEffect transition="in" filter="fade">
                                      <p:cBhvr>
                                        <p:cTn id="27" dur="1000"/>
                                        <p:tgtEl>
                                          <p:spTgt spid="1208"/>
                                        </p:tgtEl>
                                      </p:cBhvr>
                                    </p:animEffect>
                                  </p:childTnLst>
                                </p:cTn>
                              </p:par>
                              <p:par>
                                <p:cTn id="28" presetID="2" presetClass="entr" presetSubtype="2" accel="50000" decel="50000" fill="hold" grpId="0" nodeType="withEffect">
                                  <p:stCondLst>
                                    <p:cond delay="0"/>
                                  </p:stCondLst>
                                  <p:iterate>
                                    <p:tmAbs val="0"/>
                                  </p:iterate>
                                  <p:childTnLst>
                                    <p:set>
                                      <p:cBhvr>
                                        <p:cTn id="29" fill="hold"/>
                                        <p:tgtEl>
                                          <p:spTgt spid="17"/>
                                        </p:tgtEl>
                                        <p:attrNameLst>
                                          <p:attrName>style.visibility</p:attrName>
                                        </p:attrNameLst>
                                      </p:cBhvr>
                                      <p:to>
                                        <p:strVal val="visible"/>
                                      </p:to>
                                    </p:set>
                                    <p:anim calcmode="lin" valueType="num">
                                      <p:cBhvr>
                                        <p:cTn id="30" dur="1000" fill="hold"/>
                                        <p:tgtEl>
                                          <p:spTgt spid="17"/>
                                        </p:tgtEl>
                                        <p:attrNameLst>
                                          <p:attrName>ppt_x</p:attrName>
                                        </p:attrNameLst>
                                      </p:cBhvr>
                                      <p:tavLst>
                                        <p:tav tm="0">
                                          <p:val>
                                            <p:strVal val="1+#ppt_w/2"/>
                                          </p:val>
                                        </p:tav>
                                        <p:tav tm="100000">
                                          <p:val>
                                            <p:strVal val="#ppt_x"/>
                                          </p:val>
                                        </p:tav>
                                      </p:tavLst>
                                    </p:anim>
                                    <p:anim calcmode="lin" valueType="num">
                                      <p:cBhvr>
                                        <p:cTn id="31"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 grpId="0" animBg="1" advAuto="0"/>
      <p:bldP spid="1201" grpId="0" animBg="1" advAuto="0"/>
      <p:bldP spid="1208" grpId="0" animBg="1" advAuto="0"/>
      <p:bldP spid="1211" grpId="0" animBg="1" advAuto="0"/>
      <p:bldP spid="1214" grpId="0" animBg="1" advAuto="0"/>
      <p:bldP spid="1217" grpId="0" animBg="1" advAuto="0"/>
      <p:bldP spid="17"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Shape"/>
          <p:cNvSpPr/>
          <p:nvPr/>
        </p:nvSpPr>
        <p:spPr>
          <a:xfrm>
            <a:off x="-1" y="-1"/>
            <a:ext cx="9144001" cy="5143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2150" y="0"/>
                </a:lnTo>
                <a:lnTo>
                  <a:pt x="12150" y="10800"/>
                </a:lnTo>
                <a:lnTo>
                  <a:pt x="6075" y="10800"/>
                </a:lnTo>
                <a:lnTo>
                  <a:pt x="6075" y="0"/>
                </a:lnTo>
                <a:lnTo>
                  <a:pt x="0" y="0"/>
                </a:lnTo>
                <a:close/>
              </a:path>
            </a:pathLst>
          </a:custGeom>
          <a:solidFill>
            <a:srgbClr val="FFFFFF"/>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sp>
        <p:nvSpPr>
          <p:cNvPr id="1200" name="Rectangle"/>
          <p:cNvSpPr/>
          <p:nvPr/>
        </p:nvSpPr>
        <p:spPr>
          <a:xfrm>
            <a:off x="3343147" y="-1"/>
            <a:ext cx="5800854" cy="5143501"/>
          </a:xfrm>
          <a:prstGeom prst="rect">
            <a:avLst/>
          </a:prstGeom>
          <a:solidFill>
            <a:srgbClr val="F1F1F1"/>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pic>
        <p:nvPicPr>
          <p:cNvPr id="20" name="Picture 19">
            <a:extLst>
              <a:ext uri="{FF2B5EF4-FFF2-40B4-BE49-F238E27FC236}">
                <a16:creationId xmlns:a16="http://schemas.microsoft.com/office/drawing/2014/main" id="{AB191F6A-8540-3A2F-4D18-D4C7B3A8A9DB}"/>
              </a:ext>
            </a:extLst>
          </p:cNvPr>
          <p:cNvPicPr>
            <a:picLocks noChangeAspect="1"/>
          </p:cNvPicPr>
          <p:nvPr/>
        </p:nvPicPr>
        <p:blipFill rotWithShape="1">
          <a:blip r:embed="rId2">
            <a:alphaModFix amt="20000"/>
          </a:blip>
          <a:srcRect b="61452"/>
          <a:stretch/>
        </p:blipFill>
        <p:spPr>
          <a:xfrm>
            <a:off x="4572000" y="2764882"/>
            <a:ext cx="5177981" cy="3234137"/>
          </a:xfrm>
          <a:prstGeom prst="rect">
            <a:avLst/>
          </a:prstGeom>
        </p:spPr>
      </p:pic>
      <p:sp>
        <p:nvSpPr>
          <p:cNvPr id="1201" name="Rectangle"/>
          <p:cNvSpPr/>
          <p:nvPr/>
        </p:nvSpPr>
        <p:spPr>
          <a:xfrm>
            <a:off x="0" y="1805163"/>
            <a:ext cx="3255095" cy="1533175"/>
          </a:xfrm>
          <a:prstGeom prst="rect">
            <a:avLst/>
          </a:prstGeom>
          <a:solidFill>
            <a:srgbClr val="DD0B17"/>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sp>
        <p:nvSpPr>
          <p:cNvPr id="1208" name="our vision"/>
          <p:cNvSpPr txBox="1"/>
          <p:nvPr/>
        </p:nvSpPr>
        <p:spPr>
          <a:xfrm>
            <a:off x="168333" y="2085079"/>
            <a:ext cx="2717685" cy="9733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nchor="ctr">
            <a:spAutoFit/>
          </a:bodyPr>
          <a:lstStyle>
            <a:lvl1pPr algn="r">
              <a:lnSpc>
                <a:spcPct val="90000"/>
              </a:lnSpc>
              <a:defRPr sz="9000" cap="all" spc="0">
                <a:solidFill>
                  <a:srgbClr val="FAF9FF"/>
                </a:solidFill>
                <a:latin typeface="+mn-lt"/>
                <a:ea typeface="+mn-ea"/>
                <a:cs typeface="+mn-cs"/>
                <a:sym typeface="Montserrat ExtraBold"/>
              </a:defRPr>
            </a:lvl1pPr>
          </a:lstStyle>
          <a:p>
            <a:pPr defTabSz="685800"/>
            <a:r>
              <a:rPr lang="en-GB" sz="3375" b="1" cap="none">
                <a:latin typeface="Arial" panose="020B0604020202020204" pitchFamily="34" charset="0"/>
                <a:ea typeface="Apex New Truetype Bold" panose="02010600040501010103" pitchFamily="2" charset="77"/>
                <a:cs typeface="Arial" panose="020B0604020202020204" pitchFamily="34" charset="0"/>
              </a:rPr>
              <a:t>Engagement &amp; candour</a:t>
            </a:r>
          </a:p>
        </p:txBody>
      </p:sp>
      <p:grpSp>
        <p:nvGrpSpPr>
          <p:cNvPr id="1211" name="Group"/>
          <p:cNvGrpSpPr/>
          <p:nvPr/>
        </p:nvGrpSpPr>
        <p:grpSpPr>
          <a:xfrm>
            <a:off x="3782813" y="1731967"/>
            <a:ext cx="4584901" cy="407804"/>
            <a:chOff x="-5357086" y="0"/>
            <a:chExt cx="12226400" cy="1087472"/>
          </a:xfrm>
        </p:grpSpPr>
        <p:sp>
          <p:nvSpPr>
            <p:cNvPr id="1209" name="Square"/>
            <p:cNvSpPr/>
            <p:nvPr/>
          </p:nvSpPr>
          <p:spPr>
            <a:xfrm>
              <a:off x="-5357086" y="0"/>
              <a:ext cx="406400" cy="406401"/>
            </a:xfrm>
            <a:prstGeom prst="rect">
              <a:avLst/>
            </a:prstGeom>
            <a:solidFill>
              <a:srgbClr val="659190"/>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0" name="Lorem ipsum dolor sit amet, consectetur adipiscing elit, sed do eiusmod tempor incididunt ut labore et dolore magna aliqua. Ut enim ad minim veniam."/>
            <p:cNvSpPr/>
            <p:nvPr/>
          </p:nvSpPr>
          <p:spPr>
            <a:xfrm>
              <a:off x="-4490068" y="0"/>
              <a:ext cx="11359382" cy="108747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Sensible to avoid comment in the media on issues the Inquiry will be covering</a:t>
              </a:r>
              <a:endParaRPr sz="12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214" name="Group"/>
          <p:cNvGrpSpPr/>
          <p:nvPr/>
        </p:nvGrpSpPr>
        <p:grpSpPr>
          <a:xfrm>
            <a:off x="3782813" y="2394032"/>
            <a:ext cx="4584899" cy="407804"/>
            <a:chOff x="-5357084" y="0"/>
            <a:chExt cx="12226396" cy="1087475"/>
          </a:xfrm>
        </p:grpSpPr>
        <p:sp>
          <p:nvSpPr>
            <p:cNvPr id="1212" name="Square"/>
            <p:cNvSpPr/>
            <p:nvPr/>
          </p:nvSpPr>
          <p:spPr>
            <a:xfrm>
              <a:off x="-5357084" y="0"/>
              <a:ext cx="406400" cy="406401"/>
            </a:xfrm>
            <a:prstGeom prst="rect">
              <a:avLst/>
            </a:prstGeom>
            <a:solidFill>
              <a:srgbClr val="384C6B"/>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3" name="Lorem ipsum dolor sit amet, consectetur adipiscing elit, sed do eiusmod tempor incididunt ut labore et dolore magna aliqua. Ut enim ad minim veniam."/>
            <p:cNvSpPr/>
            <p:nvPr/>
          </p:nvSpPr>
          <p:spPr>
            <a:xfrm>
              <a:off x="-4490068" y="0"/>
              <a:ext cx="11359380" cy="10874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Deal with investigations and duty of candour to patients/ families as usual – no need to await the Inquiry Report</a:t>
              </a:r>
              <a:endParaRPr sz="12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217" name="Group"/>
          <p:cNvGrpSpPr/>
          <p:nvPr/>
        </p:nvGrpSpPr>
        <p:grpSpPr>
          <a:xfrm>
            <a:off x="3782813" y="3007961"/>
            <a:ext cx="4651923" cy="223138"/>
            <a:chOff x="-5338618" y="0"/>
            <a:chExt cx="12207928" cy="595030"/>
          </a:xfrm>
        </p:grpSpPr>
        <p:sp>
          <p:nvSpPr>
            <p:cNvPr id="1215" name="Square"/>
            <p:cNvSpPr/>
            <p:nvPr/>
          </p:nvSpPr>
          <p:spPr>
            <a:xfrm>
              <a:off x="-5338618" y="0"/>
              <a:ext cx="406400" cy="406401"/>
            </a:xfrm>
            <a:prstGeom prst="rect">
              <a:avLst/>
            </a:prstGeom>
            <a:solidFill>
              <a:srgbClr val="485156"/>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6" name="Lorem ipsum dolor sit amet, consectetur adipiscing elit, sed do eiusmod tempor incididunt ut labore et dolore magna aliqua. Ut enim ad minim veniam."/>
            <p:cNvSpPr/>
            <p:nvPr/>
          </p:nvSpPr>
          <p:spPr>
            <a:xfrm>
              <a:off x="-4471602" y="0"/>
              <a:ext cx="11340912" cy="59503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Inquiry will direct the scope of disclosure it requires</a:t>
              </a:r>
              <a:endParaRPr sz="12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pic>
        <p:nvPicPr>
          <p:cNvPr id="25" name="Picture 24">
            <a:extLst>
              <a:ext uri="{FF2B5EF4-FFF2-40B4-BE49-F238E27FC236}">
                <a16:creationId xmlns:a16="http://schemas.microsoft.com/office/drawing/2014/main" id="{1E85C7C0-85E2-1B06-9538-38183709A718}"/>
              </a:ext>
            </a:extLst>
          </p:cNvPr>
          <p:cNvPicPr>
            <a:picLocks noChangeAspect="1"/>
          </p:cNvPicPr>
          <p:nvPr/>
        </p:nvPicPr>
        <p:blipFill>
          <a:blip r:embed="rId3"/>
          <a:stretch>
            <a:fillRect/>
          </a:stretch>
        </p:blipFill>
        <p:spPr>
          <a:xfrm>
            <a:off x="8367712" y="1376"/>
            <a:ext cx="776288" cy="776288"/>
          </a:xfrm>
          <a:prstGeom prst="rect">
            <a:avLst/>
          </a:prstGeom>
        </p:spPr>
      </p:pic>
      <p:grpSp>
        <p:nvGrpSpPr>
          <p:cNvPr id="17" name="Group"/>
          <p:cNvGrpSpPr/>
          <p:nvPr/>
        </p:nvGrpSpPr>
        <p:grpSpPr>
          <a:xfrm>
            <a:off x="3782812" y="3671513"/>
            <a:ext cx="4577974" cy="407804"/>
            <a:chOff x="-5338618" y="0"/>
            <a:chExt cx="12207928" cy="1087472"/>
          </a:xfrm>
        </p:grpSpPr>
        <p:sp>
          <p:nvSpPr>
            <p:cNvPr id="18" name="Square"/>
            <p:cNvSpPr/>
            <p:nvPr/>
          </p:nvSpPr>
          <p:spPr>
            <a:xfrm>
              <a:off x="-5338618" y="0"/>
              <a:ext cx="406400" cy="406401"/>
            </a:xfrm>
            <a:prstGeom prst="rect">
              <a:avLst/>
            </a:prstGeom>
            <a:solidFill>
              <a:srgbClr val="485156"/>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9" name="Lorem ipsum dolor sit amet, consectetur adipiscing elit, sed do eiusmod tempor incididunt ut labore et dolore magna aliqua. Ut enim ad minim veniam."/>
            <p:cNvSpPr/>
            <p:nvPr/>
          </p:nvSpPr>
          <p:spPr>
            <a:xfrm>
              <a:off x="-4471602" y="0"/>
              <a:ext cx="11340912" cy="108747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Trusts can ask the Inquiry to be more specific in its requests for evidence</a:t>
              </a:r>
              <a:endParaRPr sz="12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spTree>
    <p:extLst>
      <p:ext uri="{BB962C8B-B14F-4D97-AF65-F5344CB8AC3E}">
        <p14:creationId xmlns:p14="http://schemas.microsoft.com/office/powerpoint/2010/main" val="2634269231"/>
      </p:ext>
    </p:extLst>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iterate>
                                    <p:tmAbs val="0"/>
                                  </p:iterate>
                                  <p:childTnLst>
                                    <p:set>
                                      <p:cBhvr>
                                        <p:cTn id="6" fill="hold"/>
                                        <p:tgtEl>
                                          <p:spTgt spid="1200"/>
                                        </p:tgtEl>
                                        <p:attrNameLst>
                                          <p:attrName>style.visibility</p:attrName>
                                        </p:attrNameLst>
                                      </p:cBhvr>
                                      <p:to>
                                        <p:strVal val="visible"/>
                                      </p:to>
                                    </p:set>
                                    <p:anim calcmode="lin" valueType="num">
                                      <p:cBhvr>
                                        <p:cTn id="7" dur="1000" fill="hold"/>
                                        <p:tgtEl>
                                          <p:spTgt spid="1200"/>
                                        </p:tgtEl>
                                        <p:attrNameLst>
                                          <p:attrName>ppt_x</p:attrName>
                                        </p:attrNameLst>
                                      </p:cBhvr>
                                      <p:tavLst>
                                        <p:tav tm="0">
                                          <p:val>
                                            <p:strVal val="#ppt_x"/>
                                          </p:val>
                                        </p:tav>
                                        <p:tav tm="100000">
                                          <p:val>
                                            <p:strVal val="#ppt_x"/>
                                          </p:val>
                                        </p:tav>
                                      </p:tavLst>
                                    </p:anim>
                                    <p:anim calcmode="lin" valueType="num">
                                      <p:cBhvr>
                                        <p:cTn id="8" dur="1000" fill="hold"/>
                                        <p:tgtEl>
                                          <p:spTgt spid="1200"/>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grpId="0" nodeType="withEffect">
                                  <p:stCondLst>
                                    <p:cond delay="0"/>
                                  </p:stCondLst>
                                  <p:iterate>
                                    <p:tmAbs val="0"/>
                                  </p:iterate>
                                  <p:childTnLst>
                                    <p:set>
                                      <p:cBhvr>
                                        <p:cTn id="10" fill="hold"/>
                                        <p:tgtEl>
                                          <p:spTgt spid="1201"/>
                                        </p:tgtEl>
                                        <p:attrNameLst>
                                          <p:attrName>style.visibility</p:attrName>
                                        </p:attrNameLst>
                                      </p:cBhvr>
                                      <p:to>
                                        <p:strVal val="visible"/>
                                      </p:to>
                                    </p:set>
                                    <p:anim calcmode="lin" valueType="num">
                                      <p:cBhvr>
                                        <p:cTn id="11" dur="1000" fill="hold"/>
                                        <p:tgtEl>
                                          <p:spTgt spid="1201"/>
                                        </p:tgtEl>
                                        <p:attrNameLst>
                                          <p:attrName>ppt_x</p:attrName>
                                        </p:attrNameLst>
                                      </p:cBhvr>
                                      <p:tavLst>
                                        <p:tav tm="0">
                                          <p:val>
                                            <p:strVal val="0-#ppt_w/2"/>
                                          </p:val>
                                        </p:tav>
                                        <p:tav tm="100000">
                                          <p:val>
                                            <p:strVal val="#ppt_x"/>
                                          </p:val>
                                        </p:tav>
                                      </p:tavLst>
                                    </p:anim>
                                    <p:anim calcmode="lin" valueType="num">
                                      <p:cBhvr>
                                        <p:cTn id="12" dur="1000" fill="hold"/>
                                        <p:tgtEl>
                                          <p:spTgt spid="120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iterate>
                                    <p:tmAbs val="0"/>
                                  </p:iterate>
                                  <p:childTnLst>
                                    <p:set>
                                      <p:cBhvr>
                                        <p:cTn id="14" fill="hold"/>
                                        <p:tgtEl>
                                          <p:spTgt spid="1211"/>
                                        </p:tgtEl>
                                        <p:attrNameLst>
                                          <p:attrName>style.visibility</p:attrName>
                                        </p:attrNameLst>
                                      </p:cBhvr>
                                      <p:to>
                                        <p:strVal val="visible"/>
                                      </p:to>
                                    </p:set>
                                    <p:anim calcmode="lin" valueType="num">
                                      <p:cBhvr>
                                        <p:cTn id="15" dur="1000" fill="hold"/>
                                        <p:tgtEl>
                                          <p:spTgt spid="1211"/>
                                        </p:tgtEl>
                                        <p:attrNameLst>
                                          <p:attrName>ppt_x</p:attrName>
                                        </p:attrNameLst>
                                      </p:cBhvr>
                                      <p:tavLst>
                                        <p:tav tm="0">
                                          <p:val>
                                            <p:strVal val="1+#ppt_w/2"/>
                                          </p:val>
                                        </p:tav>
                                        <p:tav tm="100000">
                                          <p:val>
                                            <p:strVal val="#ppt_x"/>
                                          </p:val>
                                        </p:tav>
                                      </p:tavLst>
                                    </p:anim>
                                    <p:anim calcmode="lin" valueType="num">
                                      <p:cBhvr>
                                        <p:cTn id="16" dur="1000" fill="hold"/>
                                        <p:tgtEl>
                                          <p:spTgt spid="12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iterate>
                                    <p:tmAbs val="0"/>
                                  </p:iterate>
                                  <p:childTnLst>
                                    <p:set>
                                      <p:cBhvr>
                                        <p:cTn id="18" fill="hold"/>
                                        <p:tgtEl>
                                          <p:spTgt spid="1214"/>
                                        </p:tgtEl>
                                        <p:attrNameLst>
                                          <p:attrName>style.visibility</p:attrName>
                                        </p:attrNameLst>
                                      </p:cBhvr>
                                      <p:to>
                                        <p:strVal val="visible"/>
                                      </p:to>
                                    </p:set>
                                    <p:anim calcmode="lin" valueType="num">
                                      <p:cBhvr>
                                        <p:cTn id="19" dur="1000" fill="hold"/>
                                        <p:tgtEl>
                                          <p:spTgt spid="1214"/>
                                        </p:tgtEl>
                                        <p:attrNameLst>
                                          <p:attrName>ppt_x</p:attrName>
                                        </p:attrNameLst>
                                      </p:cBhvr>
                                      <p:tavLst>
                                        <p:tav tm="0">
                                          <p:val>
                                            <p:strVal val="1+#ppt_w/2"/>
                                          </p:val>
                                        </p:tav>
                                        <p:tav tm="100000">
                                          <p:val>
                                            <p:strVal val="#ppt_x"/>
                                          </p:val>
                                        </p:tav>
                                      </p:tavLst>
                                    </p:anim>
                                    <p:anim calcmode="lin" valueType="num">
                                      <p:cBhvr>
                                        <p:cTn id="20" dur="1000" fill="hold"/>
                                        <p:tgtEl>
                                          <p:spTgt spid="1214"/>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iterate>
                                    <p:tmAbs val="0"/>
                                  </p:iterate>
                                  <p:childTnLst>
                                    <p:set>
                                      <p:cBhvr>
                                        <p:cTn id="22" fill="hold"/>
                                        <p:tgtEl>
                                          <p:spTgt spid="1217"/>
                                        </p:tgtEl>
                                        <p:attrNameLst>
                                          <p:attrName>style.visibility</p:attrName>
                                        </p:attrNameLst>
                                      </p:cBhvr>
                                      <p:to>
                                        <p:strVal val="visible"/>
                                      </p:to>
                                    </p:set>
                                    <p:anim calcmode="lin" valueType="num">
                                      <p:cBhvr>
                                        <p:cTn id="23" dur="1000" fill="hold"/>
                                        <p:tgtEl>
                                          <p:spTgt spid="1217"/>
                                        </p:tgtEl>
                                        <p:attrNameLst>
                                          <p:attrName>ppt_x</p:attrName>
                                        </p:attrNameLst>
                                      </p:cBhvr>
                                      <p:tavLst>
                                        <p:tav tm="0">
                                          <p:val>
                                            <p:strVal val="1+#ppt_w/2"/>
                                          </p:val>
                                        </p:tav>
                                        <p:tav tm="100000">
                                          <p:val>
                                            <p:strVal val="#ppt_x"/>
                                          </p:val>
                                        </p:tav>
                                      </p:tavLst>
                                    </p:anim>
                                    <p:anim calcmode="lin" valueType="num">
                                      <p:cBhvr>
                                        <p:cTn id="24" dur="1000" fill="hold"/>
                                        <p:tgtEl>
                                          <p:spTgt spid="1217"/>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208"/>
                                        </p:tgtEl>
                                        <p:attrNameLst>
                                          <p:attrName>style.visibility</p:attrName>
                                        </p:attrNameLst>
                                      </p:cBhvr>
                                      <p:to>
                                        <p:strVal val="visible"/>
                                      </p:to>
                                    </p:set>
                                    <p:animEffect transition="in" filter="fade">
                                      <p:cBhvr>
                                        <p:cTn id="27" dur="1000"/>
                                        <p:tgtEl>
                                          <p:spTgt spid="1208"/>
                                        </p:tgtEl>
                                      </p:cBhvr>
                                    </p:animEffect>
                                  </p:childTnLst>
                                </p:cTn>
                              </p:par>
                              <p:par>
                                <p:cTn id="28" presetID="2" presetClass="entr" presetSubtype="2" accel="50000" decel="50000" fill="hold" grpId="0" nodeType="withEffect">
                                  <p:stCondLst>
                                    <p:cond delay="0"/>
                                  </p:stCondLst>
                                  <p:iterate>
                                    <p:tmAbs val="0"/>
                                  </p:iterate>
                                  <p:childTnLst>
                                    <p:set>
                                      <p:cBhvr>
                                        <p:cTn id="29" fill="hold"/>
                                        <p:tgtEl>
                                          <p:spTgt spid="17"/>
                                        </p:tgtEl>
                                        <p:attrNameLst>
                                          <p:attrName>style.visibility</p:attrName>
                                        </p:attrNameLst>
                                      </p:cBhvr>
                                      <p:to>
                                        <p:strVal val="visible"/>
                                      </p:to>
                                    </p:set>
                                    <p:anim calcmode="lin" valueType="num">
                                      <p:cBhvr>
                                        <p:cTn id="30" dur="1000" fill="hold"/>
                                        <p:tgtEl>
                                          <p:spTgt spid="17"/>
                                        </p:tgtEl>
                                        <p:attrNameLst>
                                          <p:attrName>ppt_x</p:attrName>
                                        </p:attrNameLst>
                                      </p:cBhvr>
                                      <p:tavLst>
                                        <p:tav tm="0">
                                          <p:val>
                                            <p:strVal val="1+#ppt_w/2"/>
                                          </p:val>
                                        </p:tav>
                                        <p:tav tm="100000">
                                          <p:val>
                                            <p:strVal val="#ppt_x"/>
                                          </p:val>
                                        </p:tav>
                                      </p:tavLst>
                                    </p:anim>
                                    <p:anim calcmode="lin" valueType="num">
                                      <p:cBhvr>
                                        <p:cTn id="31"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 grpId="0" animBg="1" advAuto="0"/>
      <p:bldP spid="1201" grpId="0" animBg="1" advAuto="0"/>
      <p:bldP spid="1208" grpId="0" animBg="1" advAuto="0"/>
      <p:bldP spid="1211" grpId="0" animBg="1" advAuto="0"/>
      <p:bldP spid="1214" grpId="0" animBg="1" advAuto="0"/>
      <p:bldP spid="1217" grpId="0" animBg="1" advAuto="0"/>
      <p:bldP spid="1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Shape"/>
          <p:cNvSpPr/>
          <p:nvPr/>
        </p:nvSpPr>
        <p:spPr>
          <a:xfrm>
            <a:off x="-1" y="-1"/>
            <a:ext cx="9144001" cy="5143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2150" y="0"/>
                </a:lnTo>
                <a:lnTo>
                  <a:pt x="12150" y="10800"/>
                </a:lnTo>
                <a:lnTo>
                  <a:pt x="6075" y="10800"/>
                </a:lnTo>
                <a:lnTo>
                  <a:pt x="6075" y="0"/>
                </a:lnTo>
                <a:lnTo>
                  <a:pt x="0" y="0"/>
                </a:lnTo>
                <a:close/>
              </a:path>
            </a:pathLst>
          </a:custGeom>
          <a:solidFill>
            <a:srgbClr val="FFFFFF"/>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sp>
        <p:nvSpPr>
          <p:cNvPr id="1200" name="Rectangle"/>
          <p:cNvSpPr/>
          <p:nvPr/>
        </p:nvSpPr>
        <p:spPr>
          <a:xfrm>
            <a:off x="3343147" y="-1"/>
            <a:ext cx="5800854" cy="5143501"/>
          </a:xfrm>
          <a:prstGeom prst="rect">
            <a:avLst/>
          </a:prstGeom>
          <a:solidFill>
            <a:srgbClr val="F1F1F1"/>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pic>
        <p:nvPicPr>
          <p:cNvPr id="20" name="Picture 19">
            <a:extLst>
              <a:ext uri="{FF2B5EF4-FFF2-40B4-BE49-F238E27FC236}">
                <a16:creationId xmlns:a16="http://schemas.microsoft.com/office/drawing/2014/main" id="{AB191F6A-8540-3A2F-4D18-D4C7B3A8A9DB}"/>
              </a:ext>
            </a:extLst>
          </p:cNvPr>
          <p:cNvPicPr>
            <a:picLocks noChangeAspect="1"/>
          </p:cNvPicPr>
          <p:nvPr/>
        </p:nvPicPr>
        <p:blipFill rotWithShape="1">
          <a:blip r:embed="rId2">
            <a:alphaModFix amt="20000"/>
          </a:blip>
          <a:srcRect b="61452"/>
          <a:stretch/>
        </p:blipFill>
        <p:spPr>
          <a:xfrm>
            <a:off x="4572000" y="2764882"/>
            <a:ext cx="5177981" cy="3234137"/>
          </a:xfrm>
          <a:prstGeom prst="rect">
            <a:avLst/>
          </a:prstGeom>
        </p:spPr>
      </p:pic>
      <p:sp>
        <p:nvSpPr>
          <p:cNvPr id="1201" name="Rectangle"/>
          <p:cNvSpPr/>
          <p:nvPr/>
        </p:nvSpPr>
        <p:spPr>
          <a:xfrm>
            <a:off x="0" y="1805163"/>
            <a:ext cx="3255095" cy="1533175"/>
          </a:xfrm>
          <a:prstGeom prst="rect">
            <a:avLst/>
          </a:prstGeom>
          <a:solidFill>
            <a:srgbClr val="DD0B17"/>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sp>
        <p:nvSpPr>
          <p:cNvPr id="1208" name="our vision"/>
          <p:cNvSpPr txBox="1"/>
          <p:nvPr/>
        </p:nvSpPr>
        <p:spPr>
          <a:xfrm>
            <a:off x="595746" y="2318797"/>
            <a:ext cx="2290272" cy="50590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nchor="ctr">
            <a:spAutoFit/>
          </a:bodyPr>
          <a:lstStyle>
            <a:lvl1pPr algn="r">
              <a:lnSpc>
                <a:spcPct val="90000"/>
              </a:lnSpc>
              <a:defRPr sz="9000" cap="all" spc="0">
                <a:solidFill>
                  <a:srgbClr val="FAF9FF"/>
                </a:solidFill>
                <a:latin typeface="+mn-lt"/>
                <a:ea typeface="+mn-ea"/>
                <a:cs typeface="+mn-cs"/>
                <a:sym typeface="Montserrat ExtraBold"/>
              </a:defRPr>
            </a:lvl1pPr>
          </a:lstStyle>
          <a:p>
            <a:pPr defTabSz="685800"/>
            <a:r>
              <a:rPr lang="en-GB" sz="3375" b="1" cap="none">
                <a:latin typeface="Arial" panose="020B0604020202020204" pitchFamily="34" charset="0"/>
                <a:ea typeface="Apex New Truetype Bold" panose="02010600040501010103" pitchFamily="2" charset="77"/>
                <a:cs typeface="Arial" panose="020B0604020202020204" pitchFamily="34" charset="0"/>
              </a:rPr>
              <a:t>Learning</a:t>
            </a:r>
          </a:p>
        </p:txBody>
      </p:sp>
      <p:grpSp>
        <p:nvGrpSpPr>
          <p:cNvPr id="1211" name="Group"/>
          <p:cNvGrpSpPr/>
          <p:nvPr/>
        </p:nvGrpSpPr>
        <p:grpSpPr>
          <a:xfrm>
            <a:off x="3782812" y="1725286"/>
            <a:ext cx="4584901" cy="407804"/>
            <a:chOff x="-5357086" y="0"/>
            <a:chExt cx="12226400" cy="1087475"/>
          </a:xfrm>
        </p:grpSpPr>
        <p:sp>
          <p:nvSpPr>
            <p:cNvPr id="1209" name="Square"/>
            <p:cNvSpPr/>
            <p:nvPr/>
          </p:nvSpPr>
          <p:spPr>
            <a:xfrm>
              <a:off x="-5357086" y="0"/>
              <a:ext cx="406400" cy="406401"/>
            </a:xfrm>
            <a:prstGeom prst="rect">
              <a:avLst/>
            </a:prstGeom>
            <a:solidFill>
              <a:srgbClr val="659190"/>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0" name="Lorem ipsum dolor sit amet, consectetur adipiscing elit, sed do eiusmod tempor incididunt ut labore et dolore magna aliqua. Ut enim ad minim veniam."/>
            <p:cNvSpPr/>
            <p:nvPr/>
          </p:nvSpPr>
          <p:spPr>
            <a:xfrm>
              <a:off x="-4490068" y="0"/>
              <a:ext cx="11359382" cy="10874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The Inquiry will produce recommendations  - Trusts should implement these where relevant</a:t>
              </a:r>
              <a:endParaRPr sz="12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214" name="Group"/>
          <p:cNvGrpSpPr/>
          <p:nvPr/>
        </p:nvGrpSpPr>
        <p:grpSpPr>
          <a:xfrm>
            <a:off x="3782813" y="2594230"/>
            <a:ext cx="4584899" cy="592470"/>
            <a:chOff x="-5357084" y="0"/>
            <a:chExt cx="12226396" cy="1579916"/>
          </a:xfrm>
        </p:grpSpPr>
        <p:sp>
          <p:nvSpPr>
            <p:cNvPr id="1212" name="Square"/>
            <p:cNvSpPr/>
            <p:nvPr/>
          </p:nvSpPr>
          <p:spPr>
            <a:xfrm>
              <a:off x="-5357084" y="0"/>
              <a:ext cx="406400" cy="406401"/>
            </a:xfrm>
            <a:prstGeom prst="rect">
              <a:avLst/>
            </a:prstGeom>
            <a:solidFill>
              <a:srgbClr val="384C6B"/>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3" name="Lorem ipsum dolor sit amet, consectetur adipiscing elit, sed do eiusmod tempor incididunt ut labore et dolore magna aliqua. Ut enim ad minim veniam."/>
            <p:cNvSpPr/>
            <p:nvPr/>
          </p:nvSpPr>
          <p:spPr>
            <a:xfrm>
              <a:off x="-4490068" y="0"/>
              <a:ext cx="11359380" cy="157991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Inquiry will not report for a significant length of time – no need to await the Inquiry Report before implementing Trust-specific learning</a:t>
              </a:r>
              <a:endParaRPr sz="120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grpSp>
        <p:nvGrpSpPr>
          <p:cNvPr id="1217" name="Group"/>
          <p:cNvGrpSpPr/>
          <p:nvPr/>
        </p:nvGrpSpPr>
        <p:grpSpPr>
          <a:xfrm>
            <a:off x="3789738" y="3463174"/>
            <a:ext cx="4577974" cy="407804"/>
            <a:chOff x="-5338618" y="0"/>
            <a:chExt cx="12207928" cy="1087472"/>
          </a:xfrm>
        </p:grpSpPr>
        <p:sp>
          <p:nvSpPr>
            <p:cNvPr id="1215" name="Square"/>
            <p:cNvSpPr/>
            <p:nvPr/>
          </p:nvSpPr>
          <p:spPr>
            <a:xfrm>
              <a:off x="-5338618" y="0"/>
              <a:ext cx="406400" cy="406401"/>
            </a:xfrm>
            <a:prstGeom prst="rect">
              <a:avLst/>
            </a:prstGeom>
            <a:solidFill>
              <a:srgbClr val="485156"/>
            </a:solidFill>
            <a:ln w="12700" cap="flat">
              <a:noFill/>
              <a:miter lim="400000"/>
            </a:ln>
            <a:effectLst/>
          </p:spPr>
          <p:txBody>
            <a:bodyPr wrap="square" lIns="19050" tIns="19050" rIns="19050" bIns="19050" numCol="1" anchor="ctr">
              <a:noAutofit/>
            </a:bodyPr>
            <a:lstStyle/>
            <a:p>
              <a:pPr algn="ctr" defTabSz="685800">
                <a:defRPr sz="3200" spc="0">
                  <a:solidFill>
                    <a:srgbClr val="FFFFFF"/>
                  </a:solidFill>
                  <a:latin typeface="Helvetica Neue Medium"/>
                  <a:ea typeface="Helvetica Neue Medium"/>
                  <a:cs typeface="Helvetica Neue Medium"/>
                  <a:sym typeface="Helvetica Neue Medium"/>
                </a:defRPr>
              </a:pPr>
              <a:endParaRPr sz="1200" b="1">
                <a:solidFill>
                  <a:srgbClr val="FFFFFF"/>
                </a:solidFill>
                <a:latin typeface="Apex New Truetype Medium" panose="02010600040501010103" pitchFamily="2" charset="77"/>
                <a:ea typeface="Apex New Truetype Medium" panose="02010600040501010103" pitchFamily="2" charset="77"/>
                <a:sym typeface="Helvetica Neue Medium"/>
              </a:endParaRPr>
            </a:p>
          </p:txBody>
        </p:sp>
        <p:sp>
          <p:nvSpPr>
            <p:cNvPr id="1216" name="Lorem ipsum dolor sit amet, consectetur adipiscing elit, sed do eiusmod tempor incididunt ut labore et dolore magna aliqua. Ut enim ad minim veniam."/>
            <p:cNvSpPr/>
            <p:nvPr/>
          </p:nvSpPr>
          <p:spPr>
            <a:xfrm>
              <a:off x="-4471602" y="0"/>
              <a:ext cx="11340912" cy="108747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p>
              <a:pPr defTabSz="685800"/>
              <a:r>
                <a:rPr lang="en-GB" sz="1200">
                  <a:solidFill>
                    <a:prstClr val="black"/>
                  </a:solidFill>
                  <a:latin typeface="Arial" panose="020B0604020202020204" pitchFamily="34" charset="0"/>
                  <a:ea typeface="Apex New Truetype Medium" panose="02010600040501010103" pitchFamily="2" charset="77"/>
                  <a:cs typeface="Arial" panose="020B0604020202020204" pitchFamily="34" charset="0"/>
                </a:rPr>
                <a:t>Individual Trusts should continue with own investigations and lookback exercises</a:t>
              </a:r>
              <a:endParaRPr sz="750">
                <a:solidFill>
                  <a:prstClr val="black"/>
                </a:solidFill>
                <a:latin typeface="Arial" panose="020B0604020202020204" pitchFamily="34" charset="0"/>
                <a:ea typeface="Apex New Truetype Medium" panose="02010600040501010103" pitchFamily="2" charset="77"/>
                <a:cs typeface="Arial" panose="020B0604020202020204" pitchFamily="34" charset="0"/>
              </a:endParaRPr>
            </a:p>
          </p:txBody>
        </p:sp>
      </p:grpSp>
      <p:pic>
        <p:nvPicPr>
          <p:cNvPr id="25" name="Picture 24">
            <a:extLst>
              <a:ext uri="{FF2B5EF4-FFF2-40B4-BE49-F238E27FC236}">
                <a16:creationId xmlns:a16="http://schemas.microsoft.com/office/drawing/2014/main" id="{1E85C7C0-85E2-1B06-9538-38183709A718}"/>
              </a:ext>
            </a:extLst>
          </p:cNvPr>
          <p:cNvPicPr>
            <a:picLocks noChangeAspect="1"/>
          </p:cNvPicPr>
          <p:nvPr/>
        </p:nvPicPr>
        <p:blipFill>
          <a:blip r:embed="rId3"/>
          <a:stretch>
            <a:fillRect/>
          </a:stretch>
        </p:blipFill>
        <p:spPr>
          <a:xfrm>
            <a:off x="8367712" y="1376"/>
            <a:ext cx="776288" cy="776288"/>
          </a:xfrm>
          <a:prstGeom prst="rect">
            <a:avLst/>
          </a:prstGeom>
        </p:spPr>
      </p:pic>
    </p:spTree>
    <p:extLst>
      <p:ext uri="{BB962C8B-B14F-4D97-AF65-F5344CB8AC3E}">
        <p14:creationId xmlns:p14="http://schemas.microsoft.com/office/powerpoint/2010/main" val="919161403"/>
      </p:ext>
    </p:extLst>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iterate>
                                    <p:tmAbs val="0"/>
                                  </p:iterate>
                                  <p:childTnLst>
                                    <p:set>
                                      <p:cBhvr>
                                        <p:cTn id="6" fill="hold"/>
                                        <p:tgtEl>
                                          <p:spTgt spid="1200"/>
                                        </p:tgtEl>
                                        <p:attrNameLst>
                                          <p:attrName>style.visibility</p:attrName>
                                        </p:attrNameLst>
                                      </p:cBhvr>
                                      <p:to>
                                        <p:strVal val="visible"/>
                                      </p:to>
                                    </p:set>
                                    <p:anim calcmode="lin" valueType="num">
                                      <p:cBhvr>
                                        <p:cTn id="7" dur="1000" fill="hold"/>
                                        <p:tgtEl>
                                          <p:spTgt spid="1200"/>
                                        </p:tgtEl>
                                        <p:attrNameLst>
                                          <p:attrName>ppt_x</p:attrName>
                                        </p:attrNameLst>
                                      </p:cBhvr>
                                      <p:tavLst>
                                        <p:tav tm="0">
                                          <p:val>
                                            <p:strVal val="#ppt_x"/>
                                          </p:val>
                                        </p:tav>
                                        <p:tav tm="100000">
                                          <p:val>
                                            <p:strVal val="#ppt_x"/>
                                          </p:val>
                                        </p:tav>
                                      </p:tavLst>
                                    </p:anim>
                                    <p:anim calcmode="lin" valueType="num">
                                      <p:cBhvr>
                                        <p:cTn id="8" dur="1000" fill="hold"/>
                                        <p:tgtEl>
                                          <p:spTgt spid="1200"/>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grpId="0" nodeType="withEffect">
                                  <p:stCondLst>
                                    <p:cond delay="0"/>
                                  </p:stCondLst>
                                  <p:iterate>
                                    <p:tmAbs val="0"/>
                                  </p:iterate>
                                  <p:childTnLst>
                                    <p:set>
                                      <p:cBhvr>
                                        <p:cTn id="10" fill="hold"/>
                                        <p:tgtEl>
                                          <p:spTgt spid="1201"/>
                                        </p:tgtEl>
                                        <p:attrNameLst>
                                          <p:attrName>style.visibility</p:attrName>
                                        </p:attrNameLst>
                                      </p:cBhvr>
                                      <p:to>
                                        <p:strVal val="visible"/>
                                      </p:to>
                                    </p:set>
                                    <p:anim calcmode="lin" valueType="num">
                                      <p:cBhvr>
                                        <p:cTn id="11" dur="1000" fill="hold"/>
                                        <p:tgtEl>
                                          <p:spTgt spid="1201"/>
                                        </p:tgtEl>
                                        <p:attrNameLst>
                                          <p:attrName>ppt_x</p:attrName>
                                        </p:attrNameLst>
                                      </p:cBhvr>
                                      <p:tavLst>
                                        <p:tav tm="0">
                                          <p:val>
                                            <p:strVal val="0-#ppt_w/2"/>
                                          </p:val>
                                        </p:tav>
                                        <p:tav tm="100000">
                                          <p:val>
                                            <p:strVal val="#ppt_x"/>
                                          </p:val>
                                        </p:tav>
                                      </p:tavLst>
                                    </p:anim>
                                    <p:anim calcmode="lin" valueType="num">
                                      <p:cBhvr>
                                        <p:cTn id="12" dur="1000" fill="hold"/>
                                        <p:tgtEl>
                                          <p:spTgt spid="120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iterate>
                                    <p:tmAbs val="0"/>
                                  </p:iterate>
                                  <p:childTnLst>
                                    <p:set>
                                      <p:cBhvr>
                                        <p:cTn id="14" fill="hold"/>
                                        <p:tgtEl>
                                          <p:spTgt spid="1211"/>
                                        </p:tgtEl>
                                        <p:attrNameLst>
                                          <p:attrName>style.visibility</p:attrName>
                                        </p:attrNameLst>
                                      </p:cBhvr>
                                      <p:to>
                                        <p:strVal val="visible"/>
                                      </p:to>
                                    </p:set>
                                    <p:anim calcmode="lin" valueType="num">
                                      <p:cBhvr>
                                        <p:cTn id="15" dur="1000" fill="hold"/>
                                        <p:tgtEl>
                                          <p:spTgt spid="1211"/>
                                        </p:tgtEl>
                                        <p:attrNameLst>
                                          <p:attrName>ppt_x</p:attrName>
                                        </p:attrNameLst>
                                      </p:cBhvr>
                                      <p:tavLst>
                                        <p:tav tm="0">
                                          <p:val>
                                            <p:strVal val="1+#ppt_w/2"/>
                                          </p:val>
                                        </p:tav>
                                        <p:tav tm="100000">
                                          <p:val>
                                            <p:strVal val="#ppt_x"/>
                                          </p:val>
                                        </p:tav>
                                      </p:tavLst>
                                    </p:anim>
                                    <p:anim calcmode="lin" valueType="num">
                                      <p:cBhvr>
                                        <p:cTn id="16" dur="1000" fill="hold"/>
                                        <p:tgtEl>
                                          <p:spTgt spid="12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iterate>
                                    <p:tmAbs val="0"/>
                                  </p:iterate>
                                  <p:childTnLst>
                                    <p:set>
                                      <p:cBhvr>
                                        <p:cTn id="18" fill="hold"/>
                                        <p:tgtEl>
                                          <p:spTgt spid="1214"/>
                                        </p:tgtEl>
                                        <p:attrNameLst>
                                          <p:attrName>style.visibility</p:attrName>
                                        </p:attrNameLst>
                                      </p:cBhvr>
                                      <p:to>
                                        <p:strVal val="visible"/>
                                      </p:to>
                                    </p:set>
                                    <p:anim calcmode="lin" valueType="num">
                                      <p:cBhvr>
                                        <p:cTn id="19" dur="1000" fill="hold"/>
                                        <p:tgtEl>
                                          <p:spTgt spid="1214"/>
                                        </p:tgtEl>
                                        <p:attrNameLst>
                                          <p:attrName>ppt_x</p:attrName>
                                        </p:attrNameLst>
                                      </p:cBhvr>
                                      <p:tavLst>
                                        <p:tav tm="0">
                                          <p:val>
                                            <p:strVal val="1+#ppt_w/2"/>
                                          </p:val>
                                        </p:tav>
                                        <p:tav tm="100000">
                                          <p:val>
                                            <p:strVal val="#ppt_x"/>
                                          </p:val>
                                        </p:tav>
                                      </p:tavLst>
                                    </p:anim>
                                    <p:anim calcmode="lin" valueType="num">
                                      <p:cBhvr>
                                        <p:cTn id="20" dur="1000" fill="hold"/>
                                        <p:tgtEl>
                                          <p:spTgt spid="1214"/>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iterate>
                                    <p:tmAbs val="0"/>
                                  </p:iterate>
                                  <p:childTnLst>
                                    <p:set>
                                      <p:cBhvr>
                                        <p:cTn id="22" fill="hold"/>
                                        <p:tgtEl>
                                          <p:spTgt spid="1217"/>
                                        </p:tgtEl>
                                        <p:attrNameLst>
                                          <p:attrName>style.visibility</p:attrName>
                                        </p:attrNameLst>
                                      </p:cBhvr>
                                      <p:to>
                                        <p:strVal val="visible"/>
                                      </p:to>
                                    </p:set>
                                    <p:anim calcmode="lin" valueType="num">
                                      <p:cBhvr>
                                        <p:cTn id="23" dur="1000" fill="hold"/>
                                        <p:tgtEl>
                                          <p:spTgt spid="1217"/>
                                        </p:tgtEl>
                                        <p:attrNameLst>
                                          <p:attrName>ppt_x</p:attrName>
                                        </p:attrNameLst>
                                      </p:cBhvr>
                                      <p:tavLst>
                                        <p:tav tm="0">
                                          <p:val>
                                            <p:strVal val="1+#ppt_w/2"/>
                                          </p:val>
                                        </p:tav>
                                        <p:tav tm="100000">
                                          <p:val>
                                            <p:strVal val="#ppt_x"/>
                                          </p:val>
                                        </p:tav>
                                      </p:tavLst>
                                    </p:anim>
                                    <p:anim calcmode="lin" valueType="num">
                                      <p:cBhvr>
                                        <p:cTn id="24" dur="1000" fill="hold"/>
                                        <p:tgtEl>
                                          <p:spTgt spid="1217"/>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208"/>
                                        </p:tgtEl>
                                        <p:attrNameLst>
                                          <p:attrName>style.visibility</p:attrName>
                                        </p:attrNameLst>
                                      </p:cBhvr>
                                      <p:to>
                                        <p:strVal val="visible"/>
                                      </p:to>
                                    </p:set>
                                    <p:animEffect transition="in" filter="fade">
                                      <p:cBhvr>
                                        <p:cTn id="27" dur="1000"/>
                                        <p:tgtEl>
                                          <p:spTgt spid="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 grpId="0" animBg="1" advAuto="0"/>
      <p:bldP spid="1201" grpId="0" animBg="1" advAuto="0"/>
      <p:bldP spid="1208" grpId="0" animBg="1" advAuto="0"/>
      <p:bldP spid="1211" grpId="0" animBg="1" advAuto="0"/>
      <p:bldP spid="1214" grpId="0" animBg="1" advAuto="0"/>
      <p:bldP spid="1217"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9" name="Rectangle"/>
          <p:cNvSpPr/>
          <p:nvPr/>
        </p:nvSpPr>
        <p:spPr>
          <a:xfrm>
            <a:off x="8667750" y="-1"/>
            <a:ext cx="488578" cy="5143501"/>
          </a:xfrm>
          <a:prstGeom prst="rect">
            <a:avLst/>
          </a:prstGeom>
          <a:solidFill>
            <a:srgbClr val="FFFFFF"/>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sp>
        <p:nvSpPr>
          <p:cNvPr id="6445" name="SQUARE"/>
          <p:cNvSpPr txBox="1"/>
          <p:nvPr/>
        </p:nvSpPr>
        <p:spPr>
          <a:xfrm>
            <a:off x="476250" y="235744"/>
            <a:ext cx="4095751" cy="15728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spAutoFit/>
          </a:bodyPr>
          <a:lstStyle>
            <a:lvl1pPr>
              <a:lnSpc>
                <a:spcPct val="125000"/>
              </a:lnSpc>
              <a:defRPr cap="all" spc="500">
                <a:solidFill>
                  <a:srgbClr val="F9F7FF"/>
                </a:solidFill>
                <a:latin typeface="Montserrat Bold"/>
                <a:ea typeface="Montserrat Bold"/>
                <a:cs typeface="Montserrat Bold"/>
                <a:sym typeface="Montserrat Bold"/>
              </a:defRPr>
            </a:lvl1pPr>
          </a:lstStyle>
          <a:p>
            <a:pPr defTabSz="685800"/>
            <a:r>
              <a:rPr sz="675" spc="375"/>
              <a:t>SQUARE</a:t>
            </a:r>
          </a:p>
        </p:txBody>
      </p:sp>
      <p:sp>
        <p:nvSpPr>
          <p:cNvPr id="6446" name="Rectangle"/>
          <p:cNvSpPr/>
          <p:nvPr/>
        </p:nvSpPr>
        <p:spPr>
          <a:xfrm>
            <a:off x="3694279" y="1285875"/>
            <a:ext cx="4617893" cy="2571750"/>
          </a:xfrm>
          <a:prstGeom prst="rect">
            <a:avLst/>
          </a:prstGeom>
          <a:solidFill>
            <a:srgbClr val="DD0B17"/>
          </a:solidFill>
          <a:ln w="12700">
            <a:miter lim="400000"/>
          </a:ln>
        </p:spPr>
        <p:txBody>
          <a:bodyPr lIns="19050" tIns="19050" rIns="19050" bIns="19050" anchor="ctr"/>
          <a:lstStyle/>
          <a:p>
            <a:pPr algn="ctr" defTabSz="685800">
              <a:defRPr sz="3200" spc="0">
                <a:solidFill>
                  <a:srgbClr val="FFFFFF"/>
                </a:solidFill>
                <a:latin typeface="Helvetica Neue Medium"/>
                <a:ea typeface="Helvetica Neue Medium"/>
                <a:cs typeface="Helvetica Neue Medium"/>
                <a:sym typeface="Helvetica Neue Medium"/>
              </a:defRPr>
            </a:pPr>
            <a:endParaRPr sz="1200">
              <a:solidFill>
                <a:srgbClr val="FFFFFF"/>
              </a:solidFill>
              <a:latin typeface="Helvetica Neue Medium"/>
              <a:sym typeface="Helvetica Neue Medium"/>
            </a:endParaRPr>
          </a:p>
        </p:txBody>
      </p:sp>
      <p:grpSp>
        <p:nvGrpSpPr>
          <p:cNvPr id="6452" name="Group"/>
          <p:cNvGrpSpPr/>
          <p:nvPr/>
        </p:nvGrpSpPr>
        <p:grpSpPr>
          <a:xfrm>
            <a:off x="5828602" y="2203558"/>
            <a:ext cx="1239122" cy="448622"/>
            <a:chOff x="-465662" y="-1253885"/>
            <a:chExt cx="3304324" cy="2878037"/>
          </a:xfrm>
        </p:grpSpPr>
        <p:sp>
          <p:nvSpPr>
            <p:cNvPr id="6450" name="contact@creathrive.com"/>
            <p:cNvSpPr txBox="1"/>
            <p:nvPr/>
          </p:nvSpPr>
          <p:spPr>
            <a:xfrm>
              <a:off x="-1" y="368303"/>
              <a:ext cx="102765" cy="125584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numCol="1" anchor="t">
              <a:spAutoFit/>
            </a:bodyPr>
            <a:lstStyle>
              <a:lvl1pPr>
                <a:lnSpc>
                  <a:spcPct val="120000"/>
                </a:lnSpc>
                <a:defRPr sz="2500" cap="all" spc="75">
                  <a:solidFill>
                    <a:srgbClr val="FEFDFF"/>
                  </a:solidFill>
                  <a:latin typeface="+mn-lt"/>
                  <a:ea typeface="+mn-ea"/>
                  <a:cs typeface="+mn-cs"/>
                  <a:sym typeface="Montserrat ExtraBold"/>
                </a:defRPr>
              </a:lvl1pPr>
            </a:lstStyle>
            <a:p>
              <a:pPr defTabSz="685800"/>
              <a:endParaRPr lang="en-GB" sz="938" cap="none" spc="0">
                <a:latin typeface="Arial" panose="020B0604020202020204" pitchFamily="34" charset="0"/>
                <a:ea typeface="Apex New Truetype Medium" panose="02010600040501010103" pitchFamily="2" charset="77"/>
                <a:cs typeface="Arial" panose="020B0604020202020204" pitchFamily="34" charset="0"/>
              </a:endParaRPr>
            </a:p>
          </p:txBody>
        </p:sp>
        <p:sp>
          <p:nvSpPr>
            <p:cNvPr id="6451" name="Drop us an email for support"/>
            <p:cNvSpPr txBox="1"/>
            <p:nvPr/>
          </p:nvSpPr>
          <p:spPr>
            <a:xfrm>
              <a:off x="-465662" y="-1253885"/>
              <a:ext cx="3304324" cy="2320004"/>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numCol="1" anchor="t">
              <a:spAutoFit/>
            </a:bodyPr>
            <a:lstStyle>
              <a:lvl1pPr>
                <a:defRPr>
                  <a:solidFill>
                    <a:srgbClr val="FFFFFF"/>
                  </a:solidFill>
                </a:defRPr>
              </a:lvl1pPr>
            </a:lstStyle>
            <a:p>
              <a:pPr defTabSz="685800"/>
              <a:r>
                <a:rPr lang="en-GB" sz="1050">
                  <a:latin typeface="Arial" panose="020B0604020202020204" pitchFamily="34" charset="0"/>
                  <a:ea typeface="Apex New Truetype Light" panose="02010600040501010103" pitchFamily="2" charset="77"/>
                  <a:cs typeface="Arial" panose="020B0604020202020204" pitchFamily="34" charset="0"/>
                </a:rPr>
                <a:t>Email us:</a:t>
              </a:r>
            </a:p>
            <a:p>
              <a:pPr defTabSz="685800"/>
              <a:r>
                <a:rPr lang="en-GB" sz="1050">
                  <a:latin typeface="Arial" panose="020B0604020202020204" pitchFamily="34" charset="0"/>
                  <a:ea typeface="Apex New Truetype Light" panose="02010600040501010103" pitchFamily="2" charset="77"/>
                  <a:cs typeface="Arial" panose="020B0604020202020204" pitchFamily="34" charset="0"/>
                </a:rPr>
                <a:t>info@capsticks.com</a:t>
              </a:r>
              <a:endParaRPr sz="1050">
                <a:latin typeface="Arial" panose="020B0604020202020204" pitchFamily="34" charset="0"/>
                <a:ea typeface="Apex New Truetype Light" panose="02010600040501010103" pitchFamily="2" charset="77"/>
                <a:cs typeface="Arial" panose="020B0604020202020204" pitchFamily="34" charset="0"/>
              </a:endParaRPr>
            </a:p>
          </p:txBody>
        </p:sp>
      </p:grpSp>
      <p:grpSp>
        <p:nvGrpSpPr>
          <p:cNvPr id="6455" name="Group"/>
          <p:cNvGrpSpPr/>
          <p:nvPr/>
        </p:nvGrpSpPr>
        <p:grpSpPr>
          <a:xfrm>
            <a:off x="5830044" y="2636513"/>
            <a:ext cx="1467844" cy="874325"/>
            <a:chOff x="0" y="-94931"/>
            <a:chExt cx="3914249" cy="2317432"/>
          </a:xfrm>
        </p:grpSpPr>
        <p:sp>
          <p:nvSpPr>
            <p:cNvPr id="6453" name="www.creathrive.com"/>
            <p:cNvSpPr/>
            <p:nvPr/>
          </p:nvSpPr>
          <p:spPr>
            <a:xfrm>
              <a:off x="0" y="952500"/>
              <a:ext cx="1270000"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numCol="1" anchor="t">
              <a:spAutoFit/>
            </a:bodyPr>
            <a:lstStyle>
              <a:lvl1pPr>
                <a:lnSpc>
                  <a:spcPct val="120000"/>
                </a:lnSpc>
                <a:defRPr sz="2500" cap="all" spc="75">
                  <a:solidFill>
                    <a:srgbClr val="FEFDFF"/>
                  </a:solidFill>
                  <a:latin typeface="+mn-lt"/>
                  <a:ea typeface="+mn-ea"/>
                  <a:cs typeface="+mn-cs"/>
                  <a:sym typeface="Montserrat ExtraBold"/>
                </a:defRPr>
              </a:lvl1pPr>
            </a:lstStyle>
            <a:p>
              <a:pPr defTabSz="685800"/>
              <a:endParaRPr lang="en-GB" sz="938" cap="none" spc="0">
                <a:latin typeface="Arial" panose="020B0604020202020204" pitchFamily="34" charset="0"/>
                <a:ea typeface="Apex New Truetype Medium" panose="02010600040501010103" pitchFamily="2" charset="77"/>
                <a:cs typeface="Arial" panose="020B0604020202020204" pitchFamily="34" charset="0"/>
              </a:endParaRPr>
            </a:p>
          </p:txBody>
        </p:sp>
        <p:sp>
          <p:nvSpPr>
            <p:cNvPr id="6454" name="Or check another template, and get your freebie!"/>
            <p:cNvSpPr/>
            <p:nvPr/>
          </p:nvSpPr>
          <p:spPr>
            <a:xfrm>
              <a:off x="27349" y="-94931"/>
              <a:ext cx="3886900" cy="9585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b">
              <a:spAutoFit/>
            </a:bodyPr>
            <a:lstStyle>
              <a:lvl1pPr>
                <a:defRPr>
                  <a:solidFill>
                    <a:srgbClr val="FFFFFF"/>
                  </a:solidFill>
                </a:defRPr>
              </a:lvl1pPr>
            </a:lstStyle>
            <a:p>
              <a:pPr defTabSz="685800"/>
              <a:r>
                <a:rPr lang="en-GB" sz="1050">
                  <a:latin typeface="Arial" panose="020B0604020202020204" pitchFamily="34" charset="0"/>
                  <a:ea typeface="Apex New Truetype Light" panose="02010600040501010103" pitchFamily="2" charset="77"/>
                  <a:cs typeface="Arial" panose="020B0604020202020204" pitchFamily="34" charset="0"/>
                </a:rPr>
                <a:t>Visit:</a:t>
              </a:r>
            </a:p>
            <a:p>
              <a:pPr defTabSz="685800"/>
              <a:r>
                <a:rPr lang="en-GB" sz="1050">
                  <a:latin typeface="Arial" panose="020B0604020202020204" pitchFamily="34" charset="0"/>
                  <a:ea typeface="Apex New Truetype Light" panose="02010600040501010103" pitchFamily="2" charset="77"/>
                  <a:cs typeface="Arial" panose="020B0604020202020204" pitchFamily="34" charset="0"/>
                </a:rPr>
                <a:t>www.capsticks.com</a:t>
              </a:r>
              <a:endParaRPr sz="1050">
                <a:latin typeface="Arial" panose="020B0604020202020204" pitchFamily="34" charset="0"/>
                <a:ea typeface="Apex New Truetype Light" panose="02010600040501010103" pitchFamily="2" charset="77"/>
                <a:cs typeface="Arial" panose="020B0604020202020204" pitchFamily="34" charset="0"/>
              </a:endParaRPr>
            </a:p>
          </p:txBody>
        </p:sp>
      </p:grpSp>
      <p:pic>
        <p:nvPicPr>
          <p:cNvPr id="29" name="Picture 28">
            <a:extLst>
              <a:ext uri="{FF2B5EF4-FFF2-40B4-BE49-F238E27FC236}">
                <a16:creationId xmlns:a16="http://schemas.microsoft.com/office/drawing/2014/main" id="{D85DE3AC-47B7-AAD5-CC92-FE2E5E92992F}"/>
              </a:ext>
            </a:extLst>
          </p:cNvPr>
          <p:cNvPicPr>
            <a:picLocks noChangeAspect="1"/>
          </p:cNvPicPr>
          <p:nvPr/>
        </p:nvPicPr>
        <p:blipFill>
          <a:blip r:embed="rId2"/>
          <a:stretch>
            <a:fillRect/>
          </a:stretch>
        </p:blipFill>
        <p:spPr>
          <a:xfrm>
            <a:off x="8367712" y="1376"/>
            <a:ext cx="776288" cy="776288"/>
          </a:xfrm>
          <a:prstGeom prst="rect">
            <a:avLst/>
          </a:prstGeom>
        </p:spPr>
      </p:pic>
      <p:sp>
        <p:nvSpPr>
          <p:cNvPr id="28" name="Rectangle 27"/>
          <p:cNvSpPr/>
          <p:nvPr/>
        </p:nvSpPr>
        <p:spPr>
          <a:xfrm>
            <a:off x="1622196" y="2278719"/>
            <a:ext cx="2194673" cy="830997"/>
          </a:xfrm>
          <a:prstGeom prst="rect">
            <a:avLst/>
          </a:prstGeom>
        </p:spPr>
        <p:txBody>
          <a:bodyPr wrap="square">
            <a:spAutoFit/>
          </a:bodyPr>
          <a:lstStyle/>
          <a:p>
            <a:pPr defTabSz="685800">
              <a:defRPr/>
            </a:pPr>
            <a:r>
              <a:rPr lang="en-GB" sz="1200" b="1">
                <a:solidFill>
                  <a:srgbClr val="384C6B"/>
                </a:solidFill>
                <a:latin typeface="Calibri" panose="020F0502020204030204"/>
              </a:rPr>
              <a:t>Georgia Ford</a:t>
            </a:r>
          </a:p>
          <a:p>
            <a:pPr defTabSz="685800">
              <a:defRPr/>
            </a:pPr>
            <a:r>
              <a:rPr lang="en-GB" sz="1200">
                <a:solidFill>
                  <a:srgbClr val="384C6B"/>
                </a:solidFill>
                <a:latin typeface="Calibri" panose="020F0502020204030204"/>
              </a:rPr>
              <a:t>Partner</a:t>
            </a:r>
          </a:p>
          <a:p>
            <a:pPr defTabSz="685800">
              <a:defRPr/>
            </a:pPr>
            <a:r>
              <a:rPr lang="en-GB" sz="1200">
                <a:solidFill>
                  <a:srgbClr val="384C6B"/>
                </a:solidFill>
                <a:latin typeface="Calibri" panose="020F0502020204030204"/>
              </a:rPr>
              <a:t>T: 07590 244700</a:t>
            </a:r>
          </a:p>
          <a:p>
            <a:pPr defTabSz="685800">
              <a:defRPr/>
            </a:pPr>
            <a:r>
              <a:rPr lang="en-GB" sz="1200">
                <a:solidFill>
                  <a:srgbClr val="384C6B"/>
                </a:solidFill>
                <a:latin typeface="Calibri" panose="020F0502020204030204"/>
              </a:rPr>
              <a:t>E</a:t>
            </a:r>
            <a:r>
              <a:rPr lang="en-GB" sz="1200">
                <a:solidFill>
                  <a:srgbClr val="003161"/>
                </a:solidFill>
                <a:latin typeface="Calibri" panose="020F0502020204030204"/>
              </a:rPr>
              <a:t>: georgia.ford@capsticks.com</a:t>
            </a:r>
          </a:p>
        </p:txBody>
      </p:sp>
      <p:sp>
        <p:nvSpPr>
          <p:cNvPr id="33" name="Rectangle 32"/>
          <p:cNvSpPr/>
          <p:nvPr/>
        </p:nvSpPr>
        <p:spPr>
          <a:xfrm>
            <a:off x="3898636" y="2095875"/>
            <a:ext cx="1941056" cy="1015663"/>
          </a:xfrm>
          <a:prstGeom prst="rect">
            <a:avLst/>
          </a:prstGeom>
        </p:spPr>
        <p:txBody>
          <a:bodyPr wrap="square">
            <a:spAutoFit/>
          </a:bodyPr>
          <a:lstStyle/>
          <a:p>
            <a:pPr defTabSz="685800"/>
            <a:r>
              <a:rPr lang="en-GB" sz="3000">
                <a:solidFill>
                  <a:srgbClr val="F1F1F1"/>
                </a:solidFill>
                <a:latin typeface="Arial" panose="020B0604020202020204" pitchFamily="34" charset="0"/>
                <a:cs typeface="Arial" panose="020B0604020202020204" pitchFamily="34" charset="0"/>
              </a:rPr>
              <a:t>Contact Details</a:t>
            </a:r>
          </a:p>
        </p:txBody>
      </p:sp>
      <p:pic>
        <p:nvPicPr>
          <p:cNvPr id="24" name="Picture 23">
            <a:extLst>
              <a:ext uri="{FF2B5EF4-FFF2-40B4-BE49-F238E27FC236}">
                <a16:creationId xmlns:a16="http://schemas.microsoft.com/office/drawing/2014/main" id="{18582EB4-51F4-8675-71E7-FDB4AC725F9A}"/>
              </a:ext>
            </a:extLst>
          </p:cNvPr>
          <p:cNvPicPr>
            <a:picLocks noChangeAspect="1"/>
          </p:cNvPicPr>
          <p:nvPr/>
        </p:nvPicPr>
        <p:blipFill rotWithShape="1">
          <a:blip r:embed="rId3">
            <a:alphaModFix amt="20000"/>
          </a:blip>
          <a:srcRect r="13977" b="58149"/>
          <a:stretch/>
        </p:blipFill>
        <p:spPr>
          <a:xfrm>
            <a:off x="5479469" y="2764881"/>
            <a:ext cx="4454240" cy="3511228"/>
          </a:xfrm>
          <a:prstGeom prst="rect">
            <a:avLst/>
          </a:prstGeom>
        </p:spPr>
      </p:pic>
      <p:pic>
        <p:nvPicPr>
          <p:cNvPr id="2" name="Picture 1"/>
          <p:cNvPicPr>
            <a:picLocks noChangeAspect="1"/>
          </p:cNvPicPr>
          <p:nvPr/>
        </p:nvPicPr>
        <p:blipFill>
          <a:blip r:embed="rId4"/>
          <a:stretch>
            <a:fillRect/>
          </a:stretch>
        </p:blipFill>
        <p:spPr>
          <a:xfrm>
            <a:off x="161371" y="1919937"/>
            <a:ext cx="1428750" cy="1428750"/>
          </a:xfrm>
          <a:prstGeom prst="rect">
            <a:avLst/>
          </a:prstGeom>
        </p:spPr>
      </p:pic>
    </p:spTree>
    <p:extLst>
      <p:ext uri="{BB962C8B-B14F-4D97-AF65-F5344CB8AC3E}">
        <p14:creationId xmlns:p14="http://schemas.microsoft.com/office/powerpoint/2010/main" val="1211234168"/>
      </p:ext>
    </p:extLst>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iterate>
                                    <p:tmAbs val="0"/>
                                  </p:iterate>
                                  <p:childTnLst>
                                    <p:set>
                                      <p:cBhvr>
                                        <p:cTn id="6" fill="hold"/>
                                        <p:tgtEl>
                                          <p:spTgt spid="6445"/>
                                        </p:tgtEl>
                                        <p:attrNameLst>
                                          <p:attrName>style.visibility</p:attrName>
                                        </p:attrNameLst>
                                      </p:cBhvr>
                                      <p:to>
                                        <p:strVal val="visible"/>
                                      </p:to>
                                    </p:set>
                                    <p:anim calcmode="lin" valueType="num">
                                      <p:cBhvr>
                                        <p:cTn id="7" dur="1000" fill="hold"/>
                                        <p:tgtEl>
                                          <p:spTgt spid="6445"/>
                                        </p:tgtEl>
                                        <p:attrNameLst>
                                          <p:attrName>ppt_x</p:attrName>
                                        </p:attrNameLst>
                                      </p:cBhvr>
                                      <p:tavLst>
                                        <p:tav tm="0">
                                          <p:val>
                                            <p:strVal val="#ppt_x"/>
                                          </p:val>
                                        </p:tav>
                                        <p:tav tm="100000">
                                          <p:val>
                                            <p:strVal val="#ppt_x"/>
                                          </p:val>
                                        </p:tav>
                                      </p:tavLst>
                                    </p:anim>
                                    <p:anim calcmode="lin" valueType="num">
                                      <p:cBhvr>
                                        <p:cTn id="8" dur="1000" fill="hold"/>
                                        <p:tgtEl>
                                          <p:spTgt spid="644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accel="50000" decel="50000" fill="hold" grpId="0" nodeType="afterEffect">
                                  <p:stCondLst>
                                    <p:cond delay="0"/>
                                  </p:stCondLst>
                                  <p:iterate>
                                    <p:tmAbs val="0"/>
                                  </p:iterate>
                                  <p:childTnLst>
                                    <p:set>
                                      <p:cBhvr>
                                        <p:cTn id="11" fill="hold"/>
                                        <p:tgtEl>
                                          <p:spTgt spid="6446"/>
                                        </p:tgtEl>
                                        <p:attrNameLst>
                                          <p:attrName>style.visibility</p:attrName>
                                        </p:attrNameLst>
                                      </p:cBhvr>
                                      <p:to>
                                        <p:strVal val="visible"/>
                                      </p:to>
                                    </p:set>
                                    <p:anim calcmode="lin" valueType="num">
                                      <p:cBhvr>
                                        <p:cTn id="12" dur="1000" fill="hold"/>
                                        <p:tgtEl>
                                          <p:spTgt spid="6446"/>
                                        </p:tgtEl>
                                        <p:attrNameLst>
                                          <p:attrName>ppt_x</p:attrName>
                                        </p:attrNameLst>
                                      </p:cBhvr>
                                      <p:tavLst>
                                        <p:tav tm="0">
                                          <p:val>
                                            <p:strVal val="1+#ppt_w/2"/>
                                          </p:val>
                                        </p:tav>
                                        <p:tav tm="100000">
                                          <p:val>
                                            <p:strVal val="#ppt_x"/>
                                          </p:val>
                                        </p:tav>
                                      </p:tavLst>
                                    </p:anim>
                                    <p:anim calcmode="lin" valueType="num">
                                      <p:cBhvr>
                                        <p:cTn id="13" dur="1000" fill="hold"/>
                                        <p:tgtEl>
                                          <p:spTgt spid="6446"/>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6452"/>
                                        </p:tgtEl>
                                        <p:attrNameLst>
                                          <p:attrName>style.visibility</p:attrName>
                                        </p:attrNameLst>
                                      </p:cBhvr>
                                      <p:to>
                                        <p:strVal val="visible"/>
                                      </p:to>
                                    </p:set>
                                    <p:animEffect transition="in" filter="fade">
                                      <p:cBhvr>
                                        <p:cTn id="16" dur="1000"/>
                                        <p:tgtEl>
                                          <p:spTgt spid="64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55"/>
                                        </p:tgtEl>
                                        <p:attrNameLst>
                                          <p:attrName>style.visibility</p:attrName>
                                        </p:attrNameLst>
                                      </p:cBhvr>
                                      <p:to>
                                        <p:strVal val="visible"/>
                                      </p:to>
                                    </p:set>
                                    <p:animEffect transition="in" filter="fade">
                                      <p:cBhvr>
                                        <p:cTn id="19" dur="1000"/>
                                        <p:tgtEl>
                                          <p:spTgt spid="6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5" grpId="0" animBg="1" advAuto="0"/>
      <p:bldP spid="6446" grpId="0" animBg="1" advAuto="0"/>
      <p:bldP spid="6452" grpId="0" animBg="1" advAuto="0"/>
      <p:bldP spid="6455"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383E8DE4-F26E-0847-BCEE-A626B992BCFB}"/>
              </a:ext>
            </a:extLst>
          </p:cNvPr>
          <p:cNvPicPr>
            <a:picLocks noChangeAspect="1"/>
          </p:cNvPicPr>
          <p:nvPr/>
        </p:nvPicPr>
        <p:blipFill>
          <a:blip r:embed="rId2"/>
          <a:stretch>
            <a:fillRect/>
          </a:stretch>
        </p:blipFill>
        <p:spPr>
          <a:xfrm>
            <a:off x="0" y="0"/>
            <a:ext cx="9144000" cy="5143500"/>
          </a:xfrm>
          <a:prstGeom prst="rect">
            <a:avLst/>
          </a:prstGeom>
        </p:spPr>
      </p:pic>
      <p:sp>
        <p:nvSpPr>
          <p:cNvPr id="10" name="Content Placeholder 2"/>
          <p:cNvSpPr>
            <a:spLocks noGrp="1"/>
          </p:cNvSpPr>
          <p:nvPr>
            <p:ph idx="1"/>
          </p:nvPr>
        </p:nvSpPr>
        <p:spPr>
          <a:xfrm>
            <a:off x="1039391" y="947293"/>
            <a:ext cx="7762532" cy="3841795"/>
          </a:xfrm>
        </p:spPr>
        <p:txBody>
          <a:bodyPr>
            <a:noAutofit/>
          </a:bodyPr>
          <a:lstStyle/>
          <a:p>
            <a:pPr marL="0" indent="0">
              <a:spcAft>
                <a:spcPts val="600"/>
              </a:spcAft>
              <a:buNone/>
            </a:pPr>
            <a:endParaRPr lang="en-GB" sz="1800" b="1">
              <a:solidFill>
                <a:schemeClr val="accent1"/>
              </a:solidFill>
            </a:endParaRPr>
          </a:p>
          <a:p>
            <a:pPr marL="0" indent="0">
              <a:spcAft>
                <a:spcPts val="600"/>
              </a:spcAft>
              <a:buNone/>
            </a:pPr>
            <a:endParaRPr lang="en-GB" sz="1800" b="1">
              <a:solidFill>
                <a:schemeClr val="accent1"/>
              </a:solidFill>
            </a:endParaRPr>
          </a:p>
          <a:p>
            <a:pPr marL="0" indent="0">
              <a:spcAft>
                <a:spcPts val="600"/>
              </a:spcAft>
              <a:buNone/>
            </a:pPr>
            <a:r>
              <a:rPr lang="en-GB" sz="2400" b="1">
                <a:solidFill>
                  <a:schemeClr val="accent1"/>
                </a:solidFill>
              </a:rPr>
              <a:t>Thank you for joining us today</a:t>
            </a:r>
          </a:p>
          <a:p>
            <a:pPr marL="0" indent="0">
              <a:spcAft>
                <a:spcPts val="600"/>
              </a:spcAft>
              <a:buNone/>
            </a:pPr>
            <a:endParaRPr lang="en-GB" sz="1800" b="1">
              <a:solidFill>
                <a:schemeClr val="accent1"/>
              </a:solidFill>
            </a:endParaRPr>
          </a:p>
          <a:p>
            <a:pPr marL="0" indent="0">
              <a:spcAft>
                <a:spcPts val="600"/>
              </a:spcAft>
              <a:buNone/>
            </a:pPr>
            <a:r>
              <a:rPr lang="en-GB" sz="1800" b="1">
                <a:solidFill>
                  <a:schemeClr val="accent1"/>
                </a:solidFill>
              </a:rPr>
              <a:t>Please add any questions you have to the Q&amp;A box </a:t>
            </a:r>
            <a:endParaRPr lang="en-GB" sz="1600"/>
          </a:p>
        </p:txBody>
      </p:sp>
      <p:sp>
        <p:nvSpPr>
          <p:cNvPr id="5" name="Title 1">
            <a:extLst>
              <a:ext uri="{FF2B5EF4-FFF2-40B4-BE49-F238E27FC236}">
                <a16:creationId xmlns:a16="http://schemas.microsoft.com/office/drawing/2014/main" id="{450A61A8-175A-415F-948B-BD3874007758}"/>
              </a:ext>
            </a:extLst>
          </p:cNvPr>
          <p:cNvSpPr>
            <a:spLocks noGrp="1"/>
          </p:cNvSpPr>
          <p:nvPr>
            <p:ph type="title"/>
          </p:nvPr>
        </p:nvSpPr>
        <p:spPr>
          <a:xfrm>
            <a:off x="285821" y="560011"/>
            <a:ext cx="8674619" cy="379362"/>
          </a:xfrm>
        </p:spPr>
        <p:txBody>
          <a:bodyPr>
            <a:noAutofit/>
          </a:bodyPr>
          <a:lstStyle/>
          <a:p>
            <a:pPr algn="r"/>
            <a:r>
              <a:rPr lang="en-US" sz="2600" b="1">
                <a:solidFill>
                  <a:schemeClr val="tx2"/>
                </a:solidFill>
              </a:rPr>
              <a:t>Next steps for the UK Covid-19 public inquiry</a:t>
            </a:r>
          </a:p>
        </p:txBody>
      </p:sp>
    </p:spTree>
    <p:extLst>
      <p:ext uri="{BB962C8B-B14F-4D97-AF65-F5344CB8AC3E}">
        <p14:creationId xmlns:p14="http://schemas.microsoft.com/office/powerpoint/2010/main" val="2387607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7132180-C543-E946-A6A2-C7DEE178C605}"/>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285821" y="1301042"/>
            <a:ext cx="8674619" cy="379362"/>
          </a:xfrm>
        </p:spPr>
        <p:txBody>
          <a:bodyPr>
            <a:noAutofit/>
          </a:bodyPr>
          <a:lstStyle/>
          <a:p>
            <a:pPr algn="r"/>
            <a:r>
              <a:rPr lang="en-US" sz="2600" b="1">
                <a:solidFill>
                  <a:schemeClr val="tx2"/>
                </a:solidFill>
              </a:rPr>
              <a:t>Next steps for the UK Covid-19 public inquiry</a:t>
            </a:r>
          </a:p>
        </p:txBody>
      </p:sp>
      <p:sp>
        <p:nvSpPr>
          <p:cNvPr id="10" name="Content Placeholder 2"/>
          <p:cNvSpPr>
            <a:spLocks noGrp="1"/>
          </p:cNvSpPr>
          <p:nvPr>
            <p:ph idx="1"/>
          </p:nvPr>
        </p:nvSpPr>
        <p:spPr>
          <a:xfrm>
            <a:off x="234690" y="1791003"/>
            <a:ext cx="8674619" cy="1672737"/>
          </a:xfrm>
        </p:spPr>
        <p:txBody>
          <a:bodyPr vert="horz" lIns="91440" tIns="45720" rIns="91440" bIns="45720" rtlCol="0" anchor="t">
            <a:noAutofit/>
          </a:bodyPr>
          <a:lstStyle/>
          <a:p>
            <a:pPr marL="0" indent="0">
              <a:spcAft>
                <a:spcPts val="600"/>
              </a:spcAft>
              <a:buNone/>
            </a:pPr>
            <a:r>
              <a:rPr lang="en-US" sz="1800" b="1">
                <a:solidFill>
                  <a:schemeClr val="accent1"/>
                </a:solidFill>
              </a:rPr>
              <a:t>Our speakers today</a:t>
            </a:r>
            <a:r>
              <a:rPr lang="en-US" sz="1600" b="1">
                <a:solidFill>
                  <a:schemeClr val="accent1"/>
                </a:solidFill>
              </a:rPr>
              <a:t>:</a:t>
            </a:r>
          </a:p>
          <a:p>
            <a:pPr marL="197485" indent="-197485">
              <a:buSzPct val="126000"/>
            </a:pPr>
            <a:r>
              <a:rPr lang="en-GB" sz="1600" b="1"/>
              <a:t>Gerard Hanratty</a:t>
            </a:r>
            <a:r>
              <a:rPr lang="en-GB" sz="1600"/>
              <a:t>, Partner and Head of Health, Browne Jacobson </a:t>
            </a:r>
            <a:endParaRPr lang="en-GB" sz="1600">
              <a:cs typeface="Calibri"/>
            </a:endParaRPr>
          </a:p>
          <a:p>
            <a:pPr marL="197485" indent="-197485">
              <a:buSzPct val="126000"/>
            </a:pPr>
            <a:r>
              <a:rPr lang="en-GB" sz="1600" b="1"/>
              <a:t>Liz Hackett</a:t>
            </a:r>
            <a:r>
              <a:rPr lang="en-GB" sz="1600"/>
              <a:t>, Partner, </a:t>
            </a:r>
            <a:r>
              <a:rPr lang="en-GB" sz="1600" err="1"/>
              <a:t>Hempsons</a:t>
            </a:r>
            <a:endParaRPr lang="en-GB" sz="1600">
              <a:cs typeface="Calibri"/>
            </a:endParaRPr>
          </a:p>
          <a:p>
            <a:pPr marL="197485" indent="-197485">
              <a:buSzPct val="126000"/>
            </a:pPr>
            <a:r>
              <a:rPr lang="en-GB" sz="1600" b="1"/>
              <a:t>Georgia Ford</a:t>
            </a:r>
            <a:r>
              <a:rPr lang="en-GB" sz="1600"/>
              <a:t>, Partner, </a:t>
            </a:r>
            <a:r>
              <a:rPr lang="en-GB" sz="1600" err="1"/>
              <a:t>Capsticks</a:t>
            </a:r>
            <a:r>
              <a:rPr lang="en-GB" sz="1600"/>
              <a:t> </a:t>
            </a:r>
          </a:p>
          <a:p>
            <a:pPr marL="197485" indent="-197485">
              <a:buSzPct val="126000"/>
            </a:pPr>
            <a:endParaRPr lang="en-GB" sz="1600">
              <a:cs typeface="Calibri"/>
            </a:endParaRPr>
          </a:p>
          <a:p>
            <a:pPr marL="0" indent="0">
              <a:buNone/>
            </a:pPr>
            <a:r>
              <a:rPr lang="en-GB" sz="1600"/>
              <a:t>With </a:t>
            </a:r>
            <a:r>
              <a:rPr lang="en-GB" sz="1600" b="1"/>
              <a:t>Miriam Deakin</a:t>
            </a:r>
            <a:r>
              <a:rPr lang="en-GB" sz="1600"/>
              <a:t>, NHS Providers Director of Policy and Strategy and Deputy Chief Executive (Interim), chairing the session</a:t>
            </a:r>
          </a:p>
        </p:txBody>
      </p:sp>
    </p:spTree>
    <p:extLst>
      <p:ext uri="{BB962C8B-B14F-4D97-AF65-F5344CB8AC3E}">
        <p14:creationId xmlns:p14="http://schemas.microsoft.com/office/powerpoint/2010/main" val="294465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223610-8D63-4507-B63B-0D61B7170F1A}"/>
              </a:ext>
            </a:extLst>
          </p:cNvPr>
          <p:cNvSpPr>
            <a:spLocks noGrp="1"/>
          </p:cNvSpPr>
          <p:nvPr>
            <p:ph type="title"/>
          </p:nvPr>
        </p:nvSpPr>
        <p:spPr/>
        <p:txBody>
          <a:bodyPr/>
          <a:lstStyle/>
          <a:p>
            <a:r>
              <a:rPr lang="en-GB"/>
              <a:t>Overview</a:t>
            </a:r>
          </a:p>
        </p:txBody>
      </p:sp>
      <p:sp>
        <p:nvSpPr>
          <p:cNvPr id="10" name="Text Placeholder 9">
            <a:extLst>
              <a:ext uri="{FF2B5EF4-FFF2-40B4-BE49-F238E27FC236}">
                <a16:creationId xmlns:a16="http://schemas.microsoft.com/office/drawing/2014/main" id="{BAB0DD05-9842-4A3A-8AA0-ED0F4D809A14}"/>
              </a:ext>
            </a:extLst>
          </p:cNvPr>
          <p:cNvSpPr>
            <a:spLocks noGrp="1"/>
          </p:cNvSpPr>
          <p:nvPr>
            <p:ph type="body" sz="quarter" idx="13"/>
          </p:nvPr>
        </p:nvSpPr>
        <p:spPr>
          <a:xfrm>
            <a:off x="447675" y="1059582"/>
            <a:ext cx="8250238" cy="3219450"/>
          </a:xfrm>
        </p:spPr>
        <p:txBody>
          <a:bodyPr/>
          <a:lstStyle/>
          <a:p>
            <a:pPr marL="342900" indent="-342900">
              <a:buFont typeface="+mj-lt"/>
              <a:buAutoNum type="arabicPeriod"/>
            </a:pPr>
            <a:r>
              <a:rPr lang="en-GB"/>
              <a:t>The Chair’s planned approach and timetable;</a:t>
            </a:r>
          </a:p>
          <a:p>
            <a:pPr marL="342900" indent="-342900">
              <a:buFont typeface="+mj-lt"/>
              <a:buAutoNum type="arabicPeriod"/>
            </a:pPr>
            <a:r>
              <a:rPr lang="en-GB"/>
              <a:t>Resourcing; </a:t>
            </a:r>
          </a:p>
          <a:p>
            <a:pPr marL="342900" indent="-342900">
              <a:buFont typeface="+mj-lt"/>
              <a:buAutoNum type="arabicPeriod"/>
            </a:pPr>
            <a:r>
              <a:rPr lang="en-GB"/>
              <a:t>Engaging with the Inquiry team;</a:t>
            </a:r>
          </a:p>
          <a:p>
            <a:pPr marL="342900" indent="-342900">
              <a:buFont typeface="+mj-lt"/>
              <a:buAutoNum type="arabicPeriod"/>
            </a:pPr>
            <a:r>
              <a:rPr lang="en-GB"/>
              <a:t>Providing data to national bodies and regulators; </a:t>
            </a:r>
          </a:p>
          <a:p>
            <a:pPr marL="342900" indent="-342900">
              <a:buFont typeface="+mj-lt"/>
              <a:buAutoNum type="arabicPeriod"/>
            </a:pPr>
            <a:r>
              <a:rPr lang="en-GB"/>
              <a:t>Collaborating with local inquiry related activities; and </a:t>
            </a:r>
          </a:p>
          <a:p>
            <a:pPr marL="342900" indent="-342900">
              <a:buFont typeface="+mj-lt"/>
              <a:buAutoNum type="arabicPeriod"/>
            </a:pPr>
            <a:r>
              <a:rPr lang="en-GB"/>
              <a:t>Lessons learned from previous Inquiries. </a:t>
            </a:r>
          </a:p>
        </p:txBody>
      </p:sp>
    </p:spTree>
    <p:extLst>
      <p:ext uri="{BB962C8B-B14F-4D97-AF65-F5344CB8AC3E}">
        <p14:creationId xmlns:p14="http://schemas.microsoft.com/office/powerpoint/2010/main" val="308907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The Chairs Planned Approach and Timetable</a:t>
            </a:r>
            <a:endParaRPr lang="en-GB"/>
          </a:p>
        </p:txBody>
      </p:sp>
      <p:sp>
        <p:nvSpPr>
          <p:cNvPr id="3" name="Rectangle: Rounded Corners 2">
            <a:extLst>
              <a:ext uri="{FF2B5EF4-FFF2-40B4-BE49-F238E27FC236}">
                <a16:creationId xmlns:a16="http://schemas.microsoft.com/office/drawing/2014/main" id="{D573A1F6-F487-4C51-A324-7B258A720516}"/>
              </a:ext>
            </a:extLst>
          </p:cNvPr>
          <p:cNvSpPr/>
          <p:nvPr/>
        </p:nvSpPr>
        <p:spPr bwMode="auto">
          <a:xfrm>
            <a:off x="251522" y="1065766"/>
            <a:ext cx="2684165" cy="1656184"/>
          </a:xfrm>
          <a:prstGeom prst="roundRect">
            <a:avLst/>
          </a:prstGeom>
          <a:solidFill>
            <a:schemeClr val="bg1">
              <a:lumMod val="95000"/>
            </a:schemeClr>
          </a:solidFill>
          <a:ln w="9525">
            <a:solidFill>
              <a:schemeClr val="accent1"/>
            </a:solidFill>
            <a:round/>
            <a:headEnd/>
            <a:tailEnd/>
          </a:ln>
        </p:spPr>
        <p:txBody>
          <a:bodyPr vert="horz" wrap="square" lIns="0" tIns="0" rIns="0" bIns="0" numCol="1" rtlCol="0" anchor="ctr" anchorCtr="1" compatLnSpc="1">
            <a:prstTxWarp prst="textNoShape">
              <a:avLst/>
            </a:prstTxWarp>
          </a:bodyPr>
          <a:lstStyle/>
          <a:p>
            <a:pPr marL="0" marR="0" lvl="0" indent="0" algn="l" defTabSz="685434" rtl="0" eaLnBrk="1" fontAlgn="auto" latinLnBrk="0" hangingPunct="1">
              <a:lnSpc>
                <a:spcPct val="100000"/>
              </a:lnSpc>
              <a:spcBef>
                <a:spcPts val="0"/>
              </a:spcBef>
              <a:spcAft>
                <a:spcPts val="470"/>
              </a:spcAft>
              <a:buClrTx/>
              <a:buSzTx/>
              <a:buFont typeface="Arial" panose="020B0604020202020204" pitchFamily="34" charset="0"/>
              <a:buNone/>
              <a:tabLst/>
              <a:defRPr/>
            </a:pPr>
            <a:r>
              <a:rPr kumimoji="0" lang="en-GB" sz="1305" b="0" i="0" u="none" strike="noStrike" kern="0" cap="none" spc="0" normalizeH="0" baseline="0" noProof="0">
                <a:ln>
                  <a:noFill/>
                </a:ln>
                <a:solidFill>
                  <a:srgbClr val="B30838"/>
                </a:solidFill>
                <a:effectLst/>
                <a:uLnTx/>
                <a:uFillTx/>
                <a:latin typeface="Trebuchet MS" panose="020B0603020202020204"/>
                <a:ea typeface="+mn-ea"/>
                <a:cs typeface="+mn-cs"/>
              </a:rPr>
              <a:t>Module 1</a:t>
            </a:r>
            <a:br>
              <a:rPr kumimoji="0" lang="en-GB" sz="1305" b="0" i="0" u="none" strike="noStrike" kern="0" cap="none" spc="0" normalizeH="0" baseline="0" noProof="0">
                <a:ln>
                  <a:noFill/>
                </a:ln>
                <a:solidFill>
                  <a:srgbClr val="B30838"/>
                </a:solidFill>
                <a:effectLst/>
                <a:uLnTx/>
                <a:uFillTx/>
                <a:latin typeface="Trebuchet MS" panose="020B0603020202020204"/>
                <a:ea typeface="+mn-ea"/>
                <a:cs typeface="+mn-cs"/>
              </a:rPr>
            </a:br>
            <a:endParaRPr kumimoji="0" lang="en-GB" sz="1305" b="0" i="0" u="none" strike="noStrike" kern="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5" b="0" i="0" u="none" strike="noStrike" kern="1200" cap="none" spc="0" normalizeH="0" baseline="0" noProof="0">
                <a:ln>
                  <a:noFill/>
                </a:ln>
                <a:solidFill>
                  <a:srgbClr val="000000"/>
                </a:solidFill>
                <a:effectLst/>
                <a:uLnTx/>
                <a:uFillTx/>
                <a:latin typeface="Trebuchet MS" panose="020B0603020202020204"/>
                <a:ea typeface="+mn-ea"/>
                <a:cs typeface="+mn-cs"/>
              </a:rPr>
              <a:t>Resilience and preparedness of the United Kingdom.</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5" b="0" i="0" u="none" strike="noStrike" kern="1200" cap="none" spc="0" normalizeH="0" baseline="0" noProof="0">
                <a:ln>
                  <a:noFill/>
                </a:ln>
                <a:solidFill>
                  <a:srgbClr val="000000"/>
                </a:solidFill>
                <a:effectLst/>
                <a:uLnTx/>
                <a:uFillTx/>
                <a:latin typeface="Trebuchet MS" panose="020B0603020202020204"/>
                <a:ea typeface="+mn-ea"/>
                <a:cs typeface="+mn-cs"/>
              </a:rPr>
              <a:t>Public Hearing: Spring 2023</a:t>
            </a:r>
          </a:p>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10" name="Rectangle: Rounded Corners 9">
            <a:extLst>
              <a:ext uri="{FF2B5EF4-FFF2-40B4-BE49-F238E27FC236}">
                <a16:creationId xmlns:a16="http://schemas.microsoft.com/office/drawing/2014/main" id="{FCEAAC60-CE2B-4A38-B28A-CC549DB337FD}"/>
              </a:ext>
            </a:extLst>
          </p:cNvPr>
          <p:cNvSpPr/>
          <p:nvPr/>
        </p:nvSpPr>
        <p:spPr bwMode="auto">
          <a:xfrm>
            <a:off x="3118247" y="1053221"/>
            <a:ext cx="2722529" cy="1656184"/>
          </a:xfrm>
          <a:prstGeom prst="roundRect">
            <a:avLst/>
          </a:prstGeom>
          <a:solidFill>
            <a:schemeClr val="bg1">
              <a:lumMod val="95000"/>
            </a:schemeClr>
          </a:solidFill>
          <a:ln w="9525">
            <a:solidFill>
              <a:srgbClr val="C00000"/>
            </a:solidFill>
            <a:round/>
            <a:headEnd/>
            <a:tailEnd/>
          </a:ln>
        </p:spPr>
        <p:txBody>
          <a:bodyPr vert="horz" wrap="square" lIns="0" tIns="0" rIns="0" bIns="0" numCol="1" rtlCol="0" anchor="ctr" anchorCtr="1" compatLnSpc="1">
            <a:prstTxWarp prst="textNoShape">
              <a:avLst/>
            </a:prstTxWarp>
          </a:bodyPr>
          <a:lstStyle/>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B30838"/>
                </a:solidFill>
                <a:effectLst/>
                <a:uLnTx/>
                <a:uFillTx/>
                <a:latin typeface="Trebuchet MS" panose="020B0603020202020204"/>
                <a:ea typeface="+mn-ea"/>
                <a:cs typeface="+mn-cs"/>
              </a:rPr>
              <a:t>Module 2</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a:ln>
                  <a:noFill/>
                </a:ln>
                <a:solidFill>
                  <a:srgbClr val="000000"/>
                </a:solidFill>
                <a:effectLst/>
                <a:uLnTx/>
                <a:uFillTx/>
                <a:latin typeface="Trebuchet MS" panose="020B0603020202020204"/>
                <a:ea typeface="+mn-ea"/>
                <a:cs typeface="+mn-cs"/>
              </a:rPr>
              <a:t>Core political and administrative governance and decision-making for the UK.</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a:ln>
                  <a:noFill/>
                </a:ln>
                <a:solidFill>
                  <a:srgbClr val="000000"/>
                </a:solidFill>
                <a:effectLst/>
                <a:uLnTx/>
                <a:uFillTx/>
                <a:latin typeface="Trebuchet MS" panose="020B0603020202020204"/>
                <a:ea typeface="+mn-ea"/>
                <a:cs typeface="+mn-cs"/>
              </a:rPr>
              <a:t>Public Hearing: Summer 2023</a:t>
            </a:r>
          </a:p>
        </p:txBody>
      </p:sp>
      <p:sp>
        <p:nvSpPr>
          <p:cNvPr id="11" name="Rectangle: Rounded Corners 10">
            <a:extLst>
              <a:ext uri="{FF2B5EF4-FFF2-40B4-BE49-F238E27FC236}">
                <a16:creationId xmlns:a16="http://schemas.microsoft.com/office/drawing/2014/main" id="{A0EA007A-AC9F-4FB9-8B5B-9D6441F46474}"/>
              </a:ext>
            </a:extLst>
          </p:cNvPr>
          <p:cNvSpPr/>
          <p:nvPr/>
        </p:nvSpPr>
        <p:spPr bwMode="auto">
          <a:xfrm>
            <a:off x="6039807" y="1053152"/>
            <a:ext cx="2793564" cy="1656184"/>
          </a:xfrm>
          <a:prstGeom prst="roundRect">
            <a:avLst/>
          </a:prstGeom>
          <a:solidFill>
            <a:schemeClr val="bg1">
              <a:lumMod val="95000"/>
            </a:schemeClr>
          </a:solidFill>
          <a:ln w="9525">
            <a:solidFill>
              <a:srgbClr val="C00000"/>
            </a:solidFill>
            <a:round/>
            <a:headEnd/>
            <a:tailEnd/>
          </a:ln>
        </p:spPr>
        <p:txBody>
          <a:bodyPr vert="horz" wrap="square" lIns="0" tIns="0" rIns="0" bIns="0" numCol="1" rtlCol="0" anchor="ctr" anchorCtr="1" compatLnSpc="1">
            <a:prstTxWarp prst="textNoShape">
              <a:avLst/>
            </a:prstTxWarp>
          </a:bodyPr>
          <a:lstStyle/>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B30838"/>
                </a:solidFill>
                <a:effectLst/>
                <a:uLnTx/>
                <a:uFillTx/>
                <a:latin typeface="Trebuchet MS" panose="020B0603020202020204"/>
                <a:ea typeface="+mn-ea"/>
                <a:cs typeface="+mn-cs"/>
              </a:rPr>
              <a:t>Module 3</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a:ln>
                  <a:noFill/>
                </a:ln>
                <a:solidFill>
                  <a:srgbClr val="000000"/>
                </a:solidFill>
                <a:effectLst/>
                <a:uLnTx/>
                <a:uFillTx/>
                <a:latin typeface="Trebuchet MS" panose="020B0603020202020204"/>
                <a:ea typeface="+mn-ea"/>
                <a:cs typeface="+mn-cs"/>
              </a:rPr>
              <a:t>Impact of Covid-19 on the healthcare systems, patients and hospital and other health.</a:t>
            </a:r>
          </a:p>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Rectangle: Rounded Corners 5">
            <a:extLst>
              <a:ext uri="{FF2B5EF4-FFF2-40B4-BE49-F238E27FC236}">
                <a16:creationId xmlns:a16="http://schemas.microsoft.com/office/drawing/2014/main" id="{3F077739-39A9-4B24-BBCE-BBFE4129E8B2}"/>
              </a:ext>
            </a:extLst>
          </p:cNvPr>
          <p:cNvSpPr/>
          <p:nvPr/>
        </p:nvSpPr>
        <p:spPr bwMode="auto">
          <a:xfrm>
            <a:off x="3136857" y="2937974"/>
            <a:ext cx="2703919" cy="1650000"/>
          </a:xfrm>
          <a:prstGeom prst="roundRect">
            <a:avLst/>
          </a:prstGeom>
          <a:solidFill>
            <a:schemeClr val="bg1">
              <a:lumMod val="95000"/>
            </a:schemeClr>
          </a:solidFill>
          <a:ln w="9525">
            <a:solidFill>
              <a:schemeClr val="accent1"/>
            </a:solidFill>
            <a:round/>
            <a:headEnd/>
            <a:tailEnd/>
          </a:ln>
        </p:spPr>
        <p:txBody>
          <a:bodyPr vert="horz" wrap="square" lIns="0" tIns="0" rIns="0" bIns="0" numCol="1" rtlCol="0" anchor="ctr" anchorCtr="1" compatLnSpc="1">
            <a:prstTxWarp prst="textNoShape">
              <a:avLst/>
            </a:prstTxWarp>
          </a:bodyPr>
          <a:lstStyle/>
          <a:p>
            <a:pPr marL="0" marR="0" lvl="0" indent="0" algn="l" defTabSz="685434" rtl="0" eaLnBrk="1" fontAlgn="auto" latinLnBrk="0" hangingPunct="1">
              <a:lnSpc>
                <a:spcPct val="100000"/>
              </a:lnSpc>
              <a:spcBef>
                <a:spcPts val="0"/>
              </a:spcBef>
              <a:spcAft>
                <a:spcPts val="470"/>
              </a:spcAft>
              <a:buClrTx/>
              <a:buSzTx/>
              <a:buFont typeface="Arial" panose="020B0604020202020204" pitchFamily="34" charset="0"/>
              <a:buNone/>
              <a:tabLst/>
              <a:defRPr/>
            </a:pPr>
            <a:r>
              <a:rPr kumimoji="0" lang="en-GB" sz="1350" b="0" i="0" u="none" strike="noStrike" kern="0" cap="none" spc="0" normalizeH="0" baseline="0" noProof="0">
                <a:ln>
                  <a:noFill/>
                </a:ln>
                <a:solidFill>
                  <a:srgbClr val="B30838"/>
                </a:solidFill>
                <a:effectLst/>
                <a:uLnTx/>
                <a:uFillTx/>
                <a:latin typeface="Trebuchet MS" panose="020B0603020202020204"/>
                <a:ea typeface="+mn-ea"/>
                <a:cs typeface="+mn-cs"/>
              </a:rPr>
              <a:t>Listening Exercise</a:t>
            </a:r>
            <a:endParaRPr kumimoji="0" lang="en-GB" sz="1350" b="0" i="0" u="none" strike="noStrike" kern="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350" b="0" i="0" u="none" strike="noStrike" kern="1200" cap="none" spc="0" normalizeH="0" baseline="0" noProof="0">
                <a:ln>
                  <a:noFill/>
                </a:ln>
                <a:solidFill>
                  <a:srgbClr val="000000"/>
                </a:solidFill>
                <a:effectLst/>
                <a:uLnTx/>
                <a:uFillTx/>
                <a:latin typeface="Trebuchet MS" panose="020B0603020202020204"/>
                <a:ea typeface="+mn-ea"/>
                <a:cs typeface="+mn-cs"/>
              </a:rPr>
              <a:t>Gathering experiences of the pandemic from across the whole of the UK.</a:t>
            </a:r>
          </a:p>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Rectangle: Rounded Corners 6">
            <a:extLst>
              <a:ext uri="{FF2B5EF4-FFF2-40B4-BE49-F238E27FC236}">
                <a16:creationId xmlns:a16="http://schemas.microsoft.com/office/drawing/2014/main" id="{8953B006-6956-4F60-A258-6E061DA6949C}"/>
              </a:ext>
            </a:extLst>
          </p:cNvPr>
          <p:cNvSpPr/>
          <p:nvPr/>
        </p:nvSpPr>
        <p:spPr bwMode="auto">
          <a:xfrm>
            <a:off x="6039807" y="2937974"/>
            <a:ext cx="2750716" cy="1637121"/>
          </a:xfrm>
          <a:prstGeom prst="roundRect">
            <a:avLst/>
          </a:prstGeom>
          <a:solidFill>
            <a:schemeClr val="bg1">
              <a:lumMod val="95000"/>
            </a:schemeClr>
          </a:solidFill>
          <a:ln w="9525">
            <a:solidFill>
              <a:srgbClr val="C00000"/>
            </a:solidFill>
            <a:round/>
            <a:headEnd/>
            <a:tailEnd/>
          </a:ln>
        </p:spPr>
        <p:txBody>
          <a:bodyPr vert="horz" wrap="square" lIns="0" tIns="0" rIns="0" bIns="0" numCol="1" rtlCol="0" anchor="ctr" anchorCtr="1" compatLnSpc="1">
            <a:prstTxWarp prst="textNoShape">
              <a:avLst/>
            </a:prstTxWarp>
          </a:bodyPr>
          <a:lstStyle/>
          <a:p>
            <a:pPr marL="0" marR="0" lvl="0" indent="0" algn="l" defTabSz="685434" rtl="0" eaLnBrk="1" fontAlgn="auto" latinLnBrk="0" hangingPunct="1">
              <a:lnSpc>
                <a:spcPct val="100000"/>
              </a:lnSpc>
              <a:spcBef>
                <a:spcPts val="0"/>
              </a:spcBef>
              <a:spcAft>
                <a:spcPts val="470"/>
              </a:spcAft>
              <a:buClrTx/>
              <a:buSzTx/>
              <a:buFont typeface="Arial" panose="020B0604020202020204" pitchFamily="34" charset="0"/>
              <a:buNone/>
              <a:tabLst/>
              <a:defRPr/>
            </a:pPr>
            <a:r>
              <a:rPr kumimoji="0" lang="en-GB" sz="1350" b="0" i="0" u="none" strike="noStrike" kern="0" cap="none" spc="0" normalizeH="0" baseline="0" noProof="0">
                <a:ln>
                  <a:noFill/>
                </a:ln>
                <a:solidFill>
                  <a:srgbClr val="B30838"/>
                </a:solidFill>
                <a:effectLst/>
                <a:uLnTx/>
                <a:uFillTx/>
                <a:latin typeface="Trebuchet MS" panose="020B0603020202020204"/>
                <a:ea typeface="+mn-ea"/>
                <a:cs typeface="+mn-cs"/>
              </a:rPr>
              <a:t>Reports and Recommendations</a:t>
            </a:r>
            <a:endParaRPr kumimoji="0" lang="en-GB" sz="1350" b="0" i="0" u="none" strike="noStrike" kern="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a:ln>
                  <a:noFill/>
                </a:ln>
                <a:solidFill>
                  <a:srgbClr val="000000"/>
                </a:solidFill>
                <a:effectLst/>
                <a:uLnTx/>
                <a:uFillTx/>
                <a:latin typeface="Trebuchet MS" panose="020B0603020202020204"/>
                <a:ea typeface="+mn-ea"/>
                <a:cs typeface="+mn-cs"/>
              </a:rPr>
              <a:t>Regular reports focusing on </a:t>
            </a:r>
            <a:r>
              <a:rPr kumimoji="0" lang="en-GB" sz="1350" b="0" i="0" u="none" strike="noStrike" kern="1200" cap="none" spc="0" normalizeH="0" baseline="0" noProof="0">
                <a:ln>
                  <a:noFill/>
                </a:ln>
                <a:solidFill>
                  <a:srgbClr val="000000"/>
                </a:solidFill>
                <a:effectLst/>
                <a:uLnTx/>
                <a:uFillTx/>
                <a:latin typeface="Trebuchet MS" panose="020B0603020202020204"/>
                <a:ea typeface="+mn-ea"/>
                <a:cs typeface="+mn-cs"/>
              </a:rPr>
              <a:t>key analysis, findings and recommendations.</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350" b="0" i="0" u="none" strike="noStrike" kern="1200" cap="none" spc="0" normalizeH="0" baseline="0" noProof="0">
                <a:ln>
                  <a:noFill/>
                </a:ln>
                <a:solidFill>
                  <a:srgbClr val="000000"/>
                </a:solidFill>
                <a:effectLst/>
                <a:uLnTx/>
                <a:uFillTx/>
                <a:latin typeface="Trebuchet MS" panose="020B0603020202020204"/>
                <a:ea typeface="+mn-ea"/>
                <a:cs typeface="+mn-cs"/>
              </a:rPr>
              <a:t>Implementation of recommendations will be monitored.</a:t>
            </a:r>
            <a:endParaRPr kumimoji="0" lang="en-US" sz="135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9" name="Rectangle: Rounded Corners 8">
            <a:extLst>
              <a:ext uri="{FF2B5EF4-FFF2-40B4-BE49-F238E27FC236}">
                <a16:creationId xmlns:a16="http://schemas.microsoft.com/office/drawing/2014/main" id="{23A6AB4F-FF34-4BA1-919A-F4A80F967E38}"/>
              </a:ext>
            </a:extLst>
          </p:cNvPr>
          <p:cNvSpPr/>
          <p:nvPr/>
        </p:nvSpPr>
        <p:spPr bwMode="auto">
          <a:xfrm>
            <a:off x="251520" y="2937974"/>
            <a:ext cx="2684165" cy="1637121"/>
          </a:xfrm>
          <a:prstGeom prst="roundRect">
            <a:avLst/>
          </a:prstGeom>
          <a:solidFill>
            <a:schemeClr val="bg1">
              <a:lumMod val="95000"/>
            </a:schemeClr>
          </a:solidFill>
          <a:ln w="9525">
            <a:solidFill>
              <a:schemeClr val="accent1"/>
            </a:solidFill>
            <a:round/>
            <a:headEnd/>
            <a:tailEnd/>
          </a:ln>
        </p:spPr>
        <p:txBody>
          <a:bodyPr vert="horz" wrap="square" lIns="0" tIns="0" rIns="0" bIns="0" numCol="1" rtlCol="0" anchor="ctr" anchorCtr="1" compatLnSpc="1">
            <a:prstTxWarp prst="textNoShape">
              <a:avLst/>
            </a:prstTxWarp>
          </a:bodyPr>
          <a:lstStyle/>
          <a:p>
            <a:pPr marL="0" marR="0" lvl="0" indent="0" algn="l" defTabSz="685434" rtl="0" eaLnBrk="1" fontAlgn="auto" latinLnBrk="0" hangingPunct="1">
              <a:lnSpc>
                <a:spcPct val="100000"/>
              </a:lnSpc>
              <a:spcBef>
                <a:spcPts val="0"/>
              </a:spcBef>
              <a:spcAft>
                <a:spcPts val="470"/>
              </a:spcAft>
              <a:buClrTx/>
              <a:buSzTx/>
              <a:buFont typeface="Arial" panose="020B0604020202020204" pitchFamily="34" charset="0"/>
              <a:buNone/>
              <a:tabLst/>
              <a:defRPr/>
            </a:pPr>
            <a:r>
              <a:rPr kumimoji="0" lang="en-GB" sz="1350" b="0" i="0" u="none" strike="noStrike" kern="0" cap="none" spc="0" normalizeH="0" baseline="0" noProof="0">
                <a:ln>
                  <a:noFill/>
                </a:ln>
                <a:solidFill>
                  <a:srgbClr val="B30838"/>
                </a:solidFill>
                <a:effectLst/>
                <a:uLnTx/>
                <a:uFillTx/>
                <a:latin typeface="Trebuchet MS" panose="020B0603020202020204"/>
                <a:ea typeface="+mn-ea"/>
                <a:cs typeface="+mn-cs"/>
              </a:rPr>
              <a:t>Other modules</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50" b="0" i="0" u="none" strike="noStrike" kern="1200" cap="none" spc="0" normalizeH="0" baseline="0" noProof="0">
                <a:ln>
                  <a:noFill/>
                </a:ln>
                <a:solidFill>
                  <a:srgbClr val="000000"/>
                </a:solidFill>
                <a:effectLst/>
                <a:uLnTx/>
                <a:uFillTx/>
                <a:latin typeface="Trebuchet MS" panose="020B0603020202020204"/>
                <a:ea typeface="+mn-ea"/>
                <a:cs typeface="+mn-cs"/>
              </a:rPr>
              <a:t>More information about other modules will be announced in 2023. Likely to cover both ‘system’ and ‘impact’ issues.</a:t>
            </a:r>
            <a:endParaRPr kumimoji="0" lang="en-US"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35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9228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533" y="403277"/>
            <a:ext cx="8250071" cy="429375"/>
          </a:xfrm>
        </p:spPr>
        <p:txBody>
          <a:bodyPr/>
          <a:lstStyle/>
          <a:p>
            <a:r>
              <a:rPr lang="en-US"/>
              <a:t>Methodology</a:t>
            </a:r>
            <a:endParaRPr lang="en-GB"/>
          </a:p>
        </p:txBody>
      </p:sp>
      <p:sp>
        <p:nvSpPr>
          <p:cNvPr id="2" name="Text Placeholder 1">
            <a:extLst>
              <a:ext uri="{FF2B5EF4-FFF2-40B4-BE49-F238E27FC236}">
                <a16:creationId xmlns:a16="http://schemas.microsoft.com/office/drawing/2014/main" id="{88ACB711-7016-44EA-B986-D5BAA3F6D5E8}"/>
              </a:ext>
            </a:extLst>
          </p:cNvPr>
          <p:cNvSpPr>
            <a:spLocks noGrp="1"/>
          </p:cNvSpPr>
          <p:nvPr>
            <p:ph type="body" sz="quarter" idx="13"/>
          </p:nvPr>
        </p:nvSpPr>
        <p:spPr>
          <a:xfrm>
            <a:off x="419181" y="962025"/>
            <a:ext cx="8250238" cy="3219450"/>
          </a:xfrm>
        </p:spPr>
        <p:txBody>
          <a:bodyPr/>
          <a:lstStyle/>
          <a:p>
            <a:pPr marL="285750" indent="-285750">
              <a:lnSpc>
                <a:spcPct val="100000"/>
              </a:lnSpc>
              <a:spcAft>
                <a:spcPts val="1200"/>
              </a:spcAft>
              <a:buFont typeface="Arial" panose="020B0604020202020204" pitchFamily="34" charset="0"/>
              <a:buChar char="•"/>
            </a:pPr>
            <a:r>
              <a:rPr lang="en-US" sz="1400"/>
              <a:t>Modular approach [module 1, 2, 2A, 2B and 2C (address the same issues as module 2 from perspective of Scotland, Wales and Northern Ireland)];</a:t>
            </a:r>
            <a:endParaRPr lang="en-US" sz="1400">
              <a:sym typeface="Wingdings" panose="05000000000000000000" pitchFamily="2" charset="2"/>
            </a:endParaRPr>
          </a:p>
          <a:p>
            <a:pPr marL="285750" indent="-285750">
              <a:lnSpc>
                <a:spcPct val="100000"/>
              </a:lnSpc>
              <a:spcAft>
                <a:spcPts val="1200"/>
              </a:spcAft>
              <a:buFont typeface="Arial" panose="020B0604020202020204" pitchFamily="34" charset="0"/>
              <a:buChar char="•"/>
            </a:pPr>
            <a:r>
              <a:rPr lang="en-US" sz="1400"/>
              <a:t>‘Listening exercise’; </a:t>
            </a:r>
            <a:endParaRPr lang="en-US" sz="1400">
              <a:sym typeface="Wingdings" panose="05000000000000000000" pitchFamily="2" charset="2"/>
            </a:endParaRPr>
          </a:p>
          <a:p>
            <a:pPr marL="465138" lvl="2" indent="-285750">
              <a:lnSpc>
                <a:spcPct val="100000"/>
              </a:lnSpc>
              <a:spcAft>
                <a:spcPts val="1200"/>
              </a:spcAft>
            </a:pPr>
            <a:r>
              <a:rPr lang="en-US">
                <a:sym typeface="Wingdings" panose="05000000000000000000" pitchFamily="2" charset="2"/>
              </a:rPr>
              <a:t>Inquiry will listen to and consider the experiences of bereaved families and others who have suffered hardship or loss;</a:t>
            </a:r>
          </a:p>
          <a:p>
            <a:pPr marL="465138" lvl="2" indent="-285750">
              <a:lnSpc>
                <a:spcPct val="100000"/>
              </a:lnSpc>
              <a:spcAft>
                <a:spcPts val="1200"/>
              </a:spcAft>
            </a:pPr>
            <a:r>
              <a:rPr lang="en-US">
                <a:sym typeface="Wingdings" panose="05000000000000000000" pitchFamily="2" charset="2"/>
              </a:rPr>
              <a:t>No formality of giving evidence or attending public hearing;</a:t>
            </a:r>
          </a:p>
          <a:p>
            <a:pPr marL="465138" lvl="2" indent="-285750">
              <a:lnSpc>
                <a:spcPct val="100000"/>
              </a:lnSpc>
              <a:spcAft>
                <a:spcPts val="1200"/>
              </a:spcAft>
            </a:pPr>
            <a:r>
              <a:rPr lang="en-US">
                <a:sym typeface="Wingdings" panose="05000000000000000000" pitchFamily="2" charset="2"/>
              </a:rPr>
              <a:t>Experiences shared will be </a:t>
            </a:r>
            <a:r>
              <a:rPr lang="en-US" err="1">
                <a:sym typeface="Wingdings" panose="05000000000000000000" pitchFamily="2" charset="2"/>
              </a:rPr>
              <a:t>analysed</a:t>
            </a:r>
            <a:r>
              <a:rPr lang="en-US">
                <a:sym typeface="Wingdings" panose="05000000000000000000" pitchFamily="2" charset="2"/>
              </a:rPr>
              <a:t> and reports produced highlighting key themes that emerge;</a:t>
            </a:r>
            <a:endParaRPr lang="en-US"/>
          </a:p>
          <a:p>
            <a:pPr marL="285750" indent="-285750">
              <a:lnSpc>
                <a:spcPct val="100000"/>
              </a:lnSpc>
              <a:spcAft>
                <a:spcPts val="1200"/>
              </a:spcAft>
              <a:buFont typeface="Arial" panose="020B0604020202020204" pitchFamily="34" charset="0"/>
              <a:buChar char="•"/>
            </a:pPr>
            <a:r>
              <a:rPr lang="en-US" sz="1400"/>
              <a:t>Review existing research about the pandemic from around the world;</a:t>
            </a:r>
          </a:p>
          <a:p>
            <a:pPr marL="285750" indent="-285750">
              <a:lnSpc>
                <a:spcPct val="100000"/>
              </a:lnSpc>
              <a:spcAft>
                <a:spcPts val="1200"/>
              </a:spcAft>
              <a:buFont typeface="Arial" panose="020B0604020202020204" pitchFamily="34" charset="0"/>
              <a:buChar char="•"/>
            </a:pPr>
            <a:r>
              <a:rPr lang="en-US" sz="1400"/>
              <a:t>Appoint groups of scientific and other experts to commission research and seek expert advice;</a:t>
            </a:r>
          </a:p>
          <a:p>
            <a:pPr marL="285750" indent="-285750">
              <a:lnSpc>
                <a:spcPct val="100000"/>
              </a:lnSpc>
              <a:spcAft>
                <a:spcPts val="1200"/>
              </a:spcAft>
              <a:buFont typeface="Arial" panose="020B0604020202020204" pitchFamily="34" charset="0"/>
              <a:buChar char="•"/>
            </a:pPr>
            <a:r>
              <a:rPr lang="en-US" sz="1400"/>
              <a:t>Interim reports and final report;</a:t>
            </a:r>
          </a:p>
          <a:p>
            <a:pPr marL="285750" indent="-285750">
              <a:lnSpc>
                <a:spcPct val="100000"/>
              </a:lnSpc>
              <a:spcAft>
                <a:spcPts val="1200"/>
              </a:spcAft>
              <a:buFont typeface="Arial" panose="020B0604020202020204" pitchFamily="34" charset="0"/>
              <a:buChar char="•"/>
            </a:pPr>
            <a:r>
              <a:rPr lang="en-US" sz="1400"/>
              <a:t>Evidence will be heard by a panel of 3 members.</a:t>
            </a:r>
          </a:p>
        </p:txBody>
      </p:sp>
    </p:spTree>
    <p:extLst>
      <p:ext uri="{BB962C8B-B14F-4D97-AF65-F5344CB8AC3E}">
        <p14:creationId xmlns:p14="http://schemas.microsoft.com/office/powerpoint/2010/main" val="251693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DE887A-00E1-4C22-8FF1-95F0FB5BF01A}"/>
              </a:ext>
            </a:extLst>
          </p:cNvPr>
          <p:cNvSpPr>
            <a:spLocks noGrp="1"/>
          </p:cNvSpPr>
          <p:nvPr>
            <p:ph type="title"/>
          </p:nvPr>
        </p:nvSpPr>
        <p:spPr/>
        <p:txBody>
          <a:bodyPr/>
          <a:lstStyle/>
          <a:p>
            <a:r>
              <a:rPr lang="en-GB"/>
              <a:t>Resourcing</a:t>
            </a:r>
          </a:p>
        </p:txBody>
      </p:sp>
      <p:sp>
        <p:nvSpPr>
          <p:cNvPr id="4" name="Text Placeholder 3">
            <a:extLst>
              <a:ext uri="{FF2B5EF4-FFF2-40B4-BE49-F238E27FC236}">
                <a16:creationId xmlns:a16="http://schemas.microsoft.com/office/drawing/2014/main" id="{94B9D7F3-FE2A-482A-B73B-BF9A352EB30F}"/>
              </a:ext>
            </a:extLst>
          </p:cNvPr>
          <p:cNvSpPr>
            <a:spLocks noGrp="1"/>
          </p:cNvSpPr>
          <p:nvPr>
            <p:ph type="body" sz="quarter" idx="13"/>
          </p:nvPr>
        </p:nvSpPr>
        <p:spPr>
          <a:xfrm>
            <a:off x="447675" y="1059581"/>
            <a:ext cx="8250238" cy="3642139"/>
          </a:xfrm>
        </p:spPr>
        <p:txBody>
          <a:bodyPr/>
          <a:lstStyle/>
          <a:p>
            <a:pPr marL="285750" indent="-285750">
              <a:buFont typeface="Arial" panose="020B0604020202020204" pitchFamily="34" charset="0"/>
              <a:buChar char="•"/>
            </a:pPr>
            <a:r>
              <a:rPr lang="en-GB"/>
              <a:t>Appoint an individual to be the organisational lead on engagement over Inquiry </a:t>
            </a:r>
          </a:p>
          <a:p>
            <a:pPr marL="285750" indent="-285750">
              <a:buFont typeface="Arial" panose="020B0604020202020204" pitchFamily="34" charset="0"/>
              <a:buChar char="•"/>
            </a:pPr>
            <a:r>
              <a:rPr lang="en-GB"/>
              <a:t>Appoint board level director to have an overview and support above individual</a:t>
            </a:r>
          </a:p>
          <a:p>
            <a:pPr marL="285750" indent="-285750">
              <a:buFont typeface="Arial" panose="020B0604020202020204" pitchFamily="34" charset="0"/>
              <a:buChar char="•"/>
            </a:pPr>
            <a:r>
              <a:rPr lang="en-GB"/>
              <a:t>Put in place a team to support the organisational lead that can be scaled up and down as need dictates</a:t>
            </a:r>
          </a:p>
          <a:p>
            <a:pPr marL="285750" indent="-285750">
              <a:buFont typeface="Arial" panose="020B0604020202020204" pitchFamily="34" charset="0"/>
              <a:buChar char="•"/>
            </a:pPr>
            <a:r>
              <a:rPr lang="en-GB"/>
              <a:t>Put in place clear mechanism for document management and recording engagement on Inquiry related matters</a:t>
            </a:r>
          </a:p>
          <a:p>
            <a:pPr marL="285750" indent="-285750">
              <a:buFont typeface="Arial" panose="020B0604020202020204" pitchFamily="34" charset="0"/>
              <a:buChar char="•"/>
            </a:pPr>
            <a:r>
              <a:rPr lang="en-GB"/>
              <a:t>Be pragmatic about resource – you will sometimes have short time periods to respond and will need to upscale</a:t>
            </a:r>
          </a:p>
          <a:p>
            <a:pPr marL="285750" indent="-285750">
              <a:buFont typeface="Arial" panose="020B0604020202020204" pitchFamily="34" charset="0"/>
              <a:buChar char="•"/>
            </a:pPr>
            <a:r>
              <a:rPr lang="en-GB"/>
              <a:t>Corporate knowledge of approach through single organisational lead and clear Board oversight are important to assure Board and others than proper process in place to deal with Inquiry</a:t>
            </a:r>
          </a:p>
        </p:txBody>
      </p:sp>
    </p:spTree>
    <p:extLst>
      <p:ext uri="{BB962C8B-B14F-4D97-AF65-F5344CB8AC3E}">
        <p14:creationId xmlns:p14="http://schemas.microsoft.com/office/powerpoint/2010/main" val="422240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Factors to Consider when applying for Core Participant Status </a:t>
            </a:r>
            <a:endParaRPr lang="en-GB"/>
          </a:p>
        </p:txBody>
      </p:sp>
      <p:sp>
        <p:nvSpPr>
          <p:cNvPr id="2" name="Text Placeholder 1">
            <a:extLst>
              <a:ext uri="{FF2B5EF4-FFF2-40B4-BE49-F238E27FC236}">
                <a16:creationId xmlns:a16="http://schemas.microsoft.com/office/drawing/2014/main" id="{88ACB711-7016-44EA-B986-D5BAA3F6D5E8}"/>
              </a:ext>
            </a:extLst>
          </p:cNvPr>
          <p:cNvSpPr>
            <a:spLocks noGrp="1"/>
          </p:cNvSpPr>
          <p:nvPr>
            <p:ph type="body" sz="quarter" idx="13"/>
          </p:nvPr>
        </p:nvSpPr>
        <p:spPr>
          <a:xfrm>
            <a:off x="446810" y="1203598"/>
            <a:ext cx="8250380" cy="3498123"/>
          </a:xfrm>
        </p:spPr>
        <p:txBody>
          <a:bodyPr/>
          <a:lstStyle/>
          <a:p>
            <a:pPr marL="285750" indent="-285750">
              <a:lnSpc>
                <a:spcPct val="100000"/>
              </a:lnSpc>
              <a:spcAft>
                <a:spcPts val="1200"/>
              </a:spcAft>
              <a:buFont typeface="Arial" panose="020B0604020202020204" pitchFamily="34" charset="0"/>
              <a:buChar char="•"/>
            </a:pPr>
            <a:r>
              <a:rPr lang="en-US"/>
              <a:t>Whether you fall within the Inquiry’s ongoing areas of investigation in relation to specific modules or parts of modules – how direct and significant was role?</a:t>
            </a:r>
          </a:p>
          <a:p>
            <a:pPr marL="285750" indent="-285750">
              <a:lnSpc>
                <a:spcPct val="100000"/>
              </a:lnSpc>
              <a:spcAft>
                <a:spcPts val="1200"/>
              </a:spcAft>
              <a:buFont typeface="Arial" panose="020B0604020202020204" pitchFamily="34" charset="0"/>
              <a:buChar char="•"/>
            </a:pPr>
            <a:r>
              <a:rPr lang="en-US"/>
              <a:t>The role you played in those matters;</a:t>
            </a:r>
          </a:p>
          <a:p>
            <a:pPr marL="465138" lvl="2" indent="-285750">
              <a:lnSpc>
                <a:spcPct val="100000"/>
              </a:lnSpc>
              <a:spcAft>
                <a:spcPts val="1200"/>
              </a:spcAft>
            </a:pPr>
            <a:r>
              <a:rPr lang="en-US"/>
              <a:t>May be met as organisation has policy responsibility in relation to the issues leading to inquiry being called; and</a:t>
            </a:r>
          </a:p>
          <a:p>
            <a:pPr marL="465138" lvl="2" indent="-285750">
              <a:lnSpc>
                <a:spcPct val="100000"/>
              </a:lnSpc>
              <a:spcAft>
                <a:spcPts val="1200"/>
              </a:spcAft>
            </a:pPr>
            <a:r>
              <a:rPr lang="en-US"/>
              <a:t>Matters to be investigated will have bearing on future direction of policy on the issues</a:t>
            </a:r>
          </a:p>
          <a:p>
            <a:pPr marL="465138" lvl="2" indent="-285750">
              <a:lnSpc>
                <a:spcPct val="100000"/>
              </a:lnSpc>
              <a:spcAft>
                <a:spcPts val="1200"/>
              </a:spcAft>
            </a:pPr>
            <a:r>
              <a:rPr lang="en-US"/>
              <a:t>Risk of explicit or significant organizational/individual criticism</a:t>
            </a:r>
          </a:p>
          <a:p>
            <a:pPr marL="285750" indent="-285750">
              <a:lnSpc>
                <a:spcPct val="100000"/>
              </a:lnSpc>
              <a:spcAft>
                <a:spcPts val="1200"/>
              </a:spcAft>
              <a:buFont typeface="Arial" panose="020B0604020202020204" pitchFamily="34" charset="0"/>
              <a:buChar char="•"/>
            </a:pPr>
            <a:r>
              <a:rPr lang="en-GB"/>
              <a:t>Consider reputational impact of CP role</a:t>
            </a:r>
          </a:p>
          <a:p>
            <a:pPr marL="285750" indent="-285750">
              <a:lnSpc>
                <a:spcPct val="100000"/>
              </a:lnSpc>
              <a:spcAft>
                <a:spcPts val="1200"/>
              </a:spcAft>
              <a:buFont typeface="Arial" panose="020B0604020202020204" pitchFamily="34" charset="0"/>
              <a:buChar char="•"/>
            </a:pPr>
            <a:r>
              <a:rPr lang="en-GB"/>
              <a:t>Costs and resource</a:t>
            </a:r>
            <a:endParaRPr lang="en-US"/>
          </a:p>
          <a:p>
            <a:pPr marL="285750" indent="-285750">
              <a:lnSpc>
                <a:spcPct val="100000"/>
              </a:lnSpc>
              <a:spcAft>
                <a:spcPts val="1200"/>
              </a:spcAft>
              <a:buFont typeface="Arial" panose="020B0604020202020204" pitchFamily="34" charset="0"/>
              <a:buChar char="•"/>
            </a:pPr>
            <a:endParaRPr lang="en-US"/>
          </a:p>
          <a:p>
            <a:pPr marL="285750" indent="-285750">
              <a:lnSpc>
                <a:spcPct val="100000"/>
              </a:lnSpc>
              <a:spcAft>
                <a:spcPts val="1200"/>
              </a:spcAft>
              <a:buFont typeface="Arial" panose="020B0604020202020204" pitchFamily="34" charset="0"/>
              <a:buChar char="•"/>
            </a:pPr>
            <a:endParaRPr lang="en-US"/>
          </a:p>
          <a:p>
            <a:pPr>
              <a:lnSpc>
                <a:spcPct val="100000"/>
              </a:lnSpc>
              <a:spcAft>
                <a:spcPts val="1200"/>
              </a:spcAft>
            </a:pPr>
            <a:endParaRPr lang="en-US"/>
          </a:p>
          <a:p>
            <a:pPr>
              <a:lnSpc>
                <a:spcPct val="100000"/>
              </a:lnSpc>
              <a:spcAft>
                <a:spcPts val="1200"/>
              </a:spcAft>
            </a:pPr>
            <a:endParaRPr lang="en-US" i="1">
              <a:solidFill>
                <a:schemeClr val="accent1"/>
              </a:solidFill>
            </a:endParaRPr>
          </a:p>
          <a:p>
            <a:pPr>
              <a:lnSpc>
                <a:spcPct val="100000"/>
              </a:lnSpc>
              <a:spcAft>
                <a:spcPts val="1200"/>
              </a:spcAft>
            </a:pPr>
            <a:endParaRPr lang="en-US">
              <a:solidFill>
                <a:schemeClr val="accent1"/>
              </a:solidFill>
            </a:endParaRPr>
          </a:p>
        </p:txBody>
      </p:sp>
    </p:spTree>
    <p:extLst>
      <p:ext uri="{BB962C8B-B14F-4D97-AF65-F5344CB8AC3E}">
        <p14:creationId xmlns:p14="http://schemas.microsoft.com/office/powerpoint/2010/main" val="409546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CB711-7016-44EA-B986-D5BAA3F6D5E8}"/>
              </a:ext>
            </a:extLst>
          </p:cNvPr>
          <p:cNvSpPr>
            <a:spLocks noGrp="1"/>
          </p:cNvSpPr>
          <p:nvPr>
            <p:ph type="body" sz="quarter" idx="13"/>
          </p:nvPr>
        </p:nvSpPr>
        <p:spPr>
          <a:xfrm>
            <a:off x="446881" y="1059582"/>
            <a:ext cx="8250238" cy="3219450"/>
          </a:xfrm>
        </p:spPr>
        <p:txBody>
          <a:bodyPr/>
          <a:lstStyle/>
          <a:p>
            <a:pPr marL="285750" indent="-285750">
              <a:lnSpc>
                <a:spcPct val="100000"/>
              </a:lnSpc>
              <a:spcAft>
                <a:spcPts val="1200"/>
              </a:spcAft>
              <a:buFont typeface="Arial" panose="020B0604020202020204" pitchFamily="34" charset="0"/>
              <a:buChar char="•"/>
            </a:pPr>
            <a:r>
              <a:rPr lang="en-GB" sz="1600">
                <a:solidFill>
                  <a:schemeClr val="tx1"/>
                </a:solidFill>
              </a:rPr>
              <a:t>Duty of Candour </a:t>
            </a:r>
          </a:p>
          <a:p>
            <a:pPr marL="465138" lvl="2" indent="-285750">
              <a:lnSpc>
                <a:spcPct val="100000"/>
              </a:lnSpc>
              <a:spcAft>
                <a:spcPts val="1200"/>
              </a:spcAft>
            </a:pPr>
            <a:r>
              <a:rPr lang="en-GB">
                <a:solidFill>
                  <a:schemeClr val="tx1"/>
                </a:solidFill>
              </a:rPr>
              <a:t>Open and transparent;</a:t>
            </a:r>
          </a:p>
          <a:p>
            <a:pPr marL="465138" lvl="2" indent="-285750">
              <a:lnSpc>
                <a:spcPct val="100000"/>
              </a:lnSpc>
              <a:spcAft>
                <a:spcPts val="1200"/>
              </a:spcAft>
            </a:pPr>
            <a:r>
              <a:rPr lang="en-GB">
                <a:solidFill>
                  <a:schemeClr val="tx1"/>
                </a:solidFill>
              </a:rPr>
              <a:t>Reflective;</a:t>
            </a:r>
          </a:p>
          <a:p>
            <a:pPr marL="465138" lvl="2" indent="-285750">
              <a:lnSpc>
                <a:spcPct val="100000"/>
              </a:lnSpc>
              <a:spcAft>
                <a:spcPts val="1200"/>
              </a:spcAft>
            </a:pPr>
            <a:r>
              <a:rPr lang="en-GB"/>
              <a:t>Demonstrating learning.</a:t>
            </a:r>
            <a:endParaRPr lang="en-GB">
              <a:solidFill>
                <a:schemeClr val="tx1"/>
              </a:solidFill>
            </a:endParaRPr>
          </a:p>
          <a:p>
            <a:pPr marL="285750" indent="-285750">
              <a:lnSpc>
                <a:spcPct val="100000"/>
              </a:lnSpc>
              <a:spcAft>
                <a:spcPts val="1200"/>
              </a:spcAft>
              <a:buFont typeface="Arial" panose="020B0604020202020204" pitchFamily="34" charset="0"/>
              <a:buChar char="•"/>
            </a:pPr>
            <a:r>
              <a:rPr lang="en-GB" sz="1600">
                <a:solidFill>
                  <a:schemeClr val="tx1"/>
                </a:solidFill>
                <a:sym typeface="Wingdings" panose="05000000000000000000" pitchFamily="2" charset="2"/>
              </a:rPr>
              <a:t>See Hillsboroug</a:t>
            </a:r>
            <a:r>
              <a:rPr lang="en-GB">
                <a:sym typeface="Wingdings" panose="05000000000000000000" pitchFamily="2" charset="2"/>
              </a:rPr>
              <a:t>h Inquiry where the forces repeated failure to fully and unequivocally accept the findings of independent inquiries and reviews had undoubtedly caused pain to the bereaved families.</a:t>
            </a:r>
            <a:endParaRPr lang="en-GB" sz="1600">
              <a:solidFill>
                <a:schemeClr val="tx1"/>
              </a:solidFill>
            </a:endParaRPr>
          </a:p>
          <a:p>
            <a:pPr marL="285750" indent="-285750">
              <a:lnSpc>
                <a:spcPct val="100000"/>
              </a:lnSpc>
              <a:spcAft>
                <a:spcPts val="1200"/>
              </a:spcAft>
              <a:buFont typeface="Arial" panose="020B0604020202020204" pitchFamily="34" charset="0"/>
              <a:buChar char="•"/>
            </a:pPr>
            <a:r>
              <a:rPr lang="en-GB"/>
              <a:t>Undertake</a:t>
            </a:r>
            <a:r>
              <a:rPr lang="en-GB" i="1"/>
              <a:t> </a:t>
            </a:r>
            <a:r>
              <a:rPr lang="en-GB"/>
              <a:t>comprehensive, thorough and rigorous searches in response to a request for documents. Be creative with “keyword searches”.</a:t>
            </a:r>
            <a:endParaRPr lang="en-US" i="1">
              <a:solidFill>
                <a:schemeClr val="accent1"/>
              </a:solidFill>
            </a:endParaRPr>
          </a:p>
          <a:p>
            <a:pPr marL="285750" indent="-285750">
              <a:lnSpc>
                <a:spcPct val="100000"/>
              </a:lnSpc>
              <a:spcAft>
                <a:spcPts val="1200"/>
              </a:spcAft>
              <a:buFont typeface="Arial" panose="020B0604020202020204" pitchFamily="34" charset="0"/>
              <a:buChar char="•"/>
            </a:pPr>
            <a:r>
              <a:rPr lang="en-GB" sz="1600">
                <a:solidFill>
                  <a:schemeClr val="tx1"/>
                </a:solidFill>
              </a:rPr>
              <a:t>Provide documents requested by the inquiry </a:t>
            </a:r>
            <a:r>
              <a:rPr lang="en-GB"/>
              <a:t>and other documents you consider relevant </a:t>
            </a:r>
            <a:r>
              <a:rPr lang="en-GB" sz="1600">
                <a:solidFill>
                  <a:schemeClr val="tx1"/>
                </a:solidFill>
              </a:rPr>
              <a:t>within the time limits specified or give early notification if struggling.</a:t>
            </a:r>
          </a:p>
          <a:p>
            <a:pPr>
              <a:lnSpc>
                <a:spcPct val="100000"/>
              </a:lnSpc>
              <a:spcAft>
                <a:spcPts val="1200"/>
              </a:spcAft>
            </a:pPr>
            <a:endParaRPr lang="en-US">
              <a:solidFill>
                <a:schemeClr val="accent1"/>
              </a:solidFill>
            </a:endParaRPr>
          </a:p>
        </p:txBody>
      </p:sp>
      <p:sp>
        <p:nvSpPr>
          <p:cNvPr id="4" name="Title 3">
            <a:extLst>
              <a:ext uri="{FF2B5EF4-FFF2-40B4-BE49-F238E27FC236}">
                <a16:creationId xmlns:a16="http://schemas.microsoft.com/office/drawing/2014/main" id="{FE312415-750F-453F-B364-A789C72D7A7B}"/>
              </a:ext>
            </a:extLst>
          </p:cNvPr>
          <p:cNvSpPr>
            <a:spLocks noGrp="1"/>
          </p:cNvSpPr>
          <p:nvPr>
            <p:ph type="title"/>
          </p:nvPr>
        </p:nvSpPr>
        <p:spPr/>
        <p:txBody>
          <a:bodyPr/>
          <a:lstStyle/>
          <a:p>
            <a:r>
              <a:rPr lang="en-US" sz="2400"/>
              <a:t>Engaging with the Inquiry Team</a:t>
            </a:r>
            <a:br>
              <a:rPr lang="en-GB" sz="2400"/>
            </a:br>
            <a:endParaRPr lang="en-GB"/>
          </a:p>
        </p:txBody>
      </p:sp>
    </p:spTree>
    <p:extLst>
      <p:ext uri="{BB962C8B-B14F-4D97-AF65-F5344CB8AC3E}">
        <p14:creationId xmlns:p14="http://schemas.microsoft.com/office/powerpoint/2010/main" val="316157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CB711-7016-44EA-B986-D5BAA3F6D5E8}"/>
              </a:ext>
            </a:extLst>
          </p:cNvPr>
          <p:cNvSpPr>
            <a:spLocks noGrp="1"/>
          </p:cNvSpPr>
          <p:nvPr>
            <p:ph type="body" sz="quarter" idx="13"/>
          </p:nvPr>
        </p:nvSpPr>
        <p:spPr/>
        <p:txBody>
          <a:bodyPr/>
          <a:lstStyle/>
          <a:p>
            <a:pPr>
              <a:lnSpc>
                <a:spcPct val="100000"/>
              </a:lnSpc>
              <a:spcAft>
                <a:spcPts val="1200"/>
              </a:spcAft>
            </a:pPr>
            <a:endParaRPr lang="en-US" i="1">
              <a:solidFill>
                <a:schemeClr val="accent1"/>
              </a:solidFill>
            </a:endParaRPr>
          </a:p>
          <a:p>
            <a:pPr>
              <a:lnSpc>
                <a:spcPct val="100000"/>
              </a:lnSpc>
              <a:spcAft>
                <a:spcPts val="1200"/>
              </a:spcAft>
            </a:pPr>
            <a:endParaRPr lang="en-US" i="1">
              <a:solidFill>
                <a:schemeClr val="accent1"/>
              </a:solidFill>
            </a:endParaRPr>
          </a:p>
          <a:p>
            <a:pPr>
              <a:lnSpc>
                <a:spcPct val="100000"/>
              </a:lnSpc>
              <a:spcAft>
                <a:spcPts val="1200"/>
              </a:spcAft>
            </a:pPr>
            <a:endParaRPr lang="en-US">
              <a:solidFill>
                <a:schemeClr val="accent1"/>
              </a:solidFill>
            </a:endParaRPr>
          </a:p>
        </p:txBody>
      </p:sp>
      <p:sp>
        <p:nvSpPr>
          <p:cNvPr id="4" name="Text Placeholder 1">
            <a:extLst>
              <a:ext uri="{FF2B5EF4-FFF2-40B4-BE49-F238E27FC236}">
                <a16:creationId xmlns:a16="http://schemas.microsoft.com/office/drawing/2014/main" id="{C94CABC1-E659-4C75-9F14-C63E9D62BD70}"/>
              </a:ext>
            </a:extLst>
          </p:cNvPr>
          <p:cNvSpPr txBox="1">
            <a:spLocks/>
          </p:cNvSpPr>
          <p:nvPr/>
        </p:nvSpPr>
        <p:spPr>
          <a:xfrm>
            <a:off x="410679" y="1203597"/>
            <a:ext cx="8250238" cy="3498123"/>
          </a:xfrm>
          <a:prstGeom prst="rect">
            <a:avLst/>
          </a:prstGeom>
        </p:spPr>
        <p:txBody>
          <a:bodyPr vert="horz" wrap="square" lIns="0" tIns="0" rIns="0" bIns="0" rtlCol="0">
            <a:noAutofit/>
          </a:bodyPr>
          <a:lstStyle>
            <a:lvl1pPr marL="0" indent="0" algn="l" defTabSz="779227" rtl="0" eaLnBrk="1" latinLnBrk="0" hangingPunct="1">
              <a:lnSpc>
                <a:spcPct val="12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1pPr>
            <a:lvl2pPr marL="0" indent="0" algn="l" defTabSz="779227"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79388" indent="-1793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447675" indent="-268288"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628650" indent="-180975" algn="l" defTabSz="779227" rtl="0" eaLnBrk="1" latinLnBrk="0" hangingPunct="1">
              <a:lnSpc>
                <a:spcPct val="12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0" indent="0" algn="l" defTabSz="779227" rtl="0" eaLnBrk="1" latinLnBrk="0" hangingPunct="1">
              <a:spcBef>
                <a:spcPts val="0"/>
              </a:spcBef>
              <a:spcAft>
                <a:spcPts val="470"/>
              </a:spcAft>
              <a:buClr>
                <a:schemeClr val="accent1"/>
              </a:buClr>
              <a:buFontTx/>
              <a:buNone/>
              <a:defRPr sz="700" b="1" kern="1200">
                <a:solidFill>
                  <a:schemeClr val="tx1"/>
                </a:solidFill>
                <a:latin typeface="+mj-lt"/>
                <a:ea typeface="+mn-ea"/>
                <a:cs typeface="+mn-cs"/>
              </a:defRPr>
            </a:lvl6pPr>
            <a:lvl7pPr marL="0" indent="0" algn="l" defTabSz="779227" rtl="0" eaLnBrk="1" latinLnBrk="0" hangingPunct="1">
              <a:lnSpc>
                <a:spcPct val="120000"/>
              </a:lnSpc>
              <a:spcBef>
                <a:spcPts val="0"/>
              </a:spcBef>
              <a:spcAft>
                <a:spcPts val="470"/>
              </a:spcAft>
              <a:buClr>
                <a:schemeClr val="bg2"/>
              </a:buClr>
              <a:buFontTx/>
              <a:buNone/>
              <a:defRPr sz="1100" b="0" kern="1200">
                <a:solidFill>
                  <a:schemeClr val="accent1"/>
                </a:solidFill>
                <a:latin typeface="+mj-lt"/>
                <a:ea typeface="+mn-ea"/>
                <a:cs typeface="+mn-cs"/>
              </a:defRPr>
            </a:lvl7pPr>
            <a:lvl8pPr marL="141631" indent="-141631" algn="l" defTabSz="779227" rtl="0" eaLnBrk="1" latinLnBrk="0" hangingPunct="1">
              <a:spcBef>
                <a:spcPts val="0"/>
              </a:spcBef>
              <a:spcAft>
                <a:spcPts val="470"/>
              </a:spcAft>
              <a:buClrTx/>
              <a:buFont typeface="+mj-lt"/>
              <a:buAutoNum type="arabicPeriod"/>
              <a:defRPr sz="700" kern="1200" baseline="0">
                <a:solidFill>
                  <a:schemeClr val="tx1"/>
                </a:solidFill>
                <a:latin typeface="+mn-lt"/>
                <a:ea typeface="+mn-ea"/>
                <a:cs typeface="+mn-cs"/>
              </a:defRPr>
            </a:lvl8pPr>
            <a:lvl9pPr marL="281736" indent="-141631" algn="l" defTabSz="779227" rtl="0" eaLnBrk="1" latinLnBrk="0" hangingPunct="1">
              <a:spcBef>
                <a:spcPts val="0"/>
              </a:spcBef>
              <a:spcAft>
                <a:spcPts val="470"/>
              </a:spcAft>
              <a:buClrTx/>
              <a:buFont typeface="+mj-lt"/>
              <a:buAutoNum type="alphaLcPeriod"/>
              <a:defRPr sz="700" kern="1200" baseline="0">
                <a:solidFill>
                  <a:schemeClr val="tx1"/>
                </a:solidFill>
                <a:latin typeface="+mn-lt"/>
                <a:ea typeface="+mn-ea"/>
                <a:cs typeface="+mn-cs"/>
              </a:defRPr>
            </a:lvl9pPr>
          </a:lstStyle>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Last session looked at powers of a public inquiry to obtain evidence under The Inquiries Act 2005 and The Inquiry Rules 2006</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Providing data to national bodies will be subject to their powers under legislation (e.g. NHS Act 2006) and, depending on nature of data, application of UK GDPR/DPA and </a:t>
            </a:r>
            <a:r>
              <a:rPr kumimoji="0" lang="en-GB" sz="1600" b="0" i="0" u="none" strike="noStrike" kern="1200" cap="none" spc="0" normalizeH="0" baseline="0" noProof="0" err="1">
                <a:ln>
                  <a:noFill/>
                </a:ln>
                <a:solidFill>
                  <a:srgbClr val="000000"/>
                </a:solidFill>
                <a:effectLst/>
                <a:uLnTx/>
                <a:uFillTx/>
                <a:latin typeface="Trebuchet MS" panose="020B0603020202020204"/>
                <a:ea typeface="+mn-ea"/>
                <a:cs typeface="+mn-cs"/>
              </a:rPr>
              <a:t>FoIA</a:t>
            </a:r>
            <a:endPar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Regulators have own powers to obtain evidence and explanations under legislation</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Key will be to understand the purpose of any body other then the Inquiry seeking evidence relevant to it – organisational assurance or employee related</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rPr>
              <a:t>It would be sensible to create a clear short policy from a meeting between the organisational lead, board director overseeing, Caldicott Guardian, Senior Information Risk Owner, Data Protection Officer + any other relevant roles, e.g. Chief Information Security Officer</a:t>
            </a: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285750" marR="0" lvl="0" indent="-285750" algn="l" defTabSz="77922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1" u="none" strike="noStrike" kern="1200" cap="none" spc="0" normalizeH="0" baseline="0" noProof="0">
              <a:ln>
                <a:noFill/>
              </a:ln>
              <a:solidFill>
                <a:srgbClr val="B30838"/>
              </a:solidFill>
              <a:effectLst/>
              <a:uLnTx/>
              <a:uFillTx/>
              <a:latin typeface="Trebuchet MS" panose="020B0603020202020204"/>
              <a:ea typeface="+mn-ea"/>
              <a:cs typeface="+mn-cs"/>
            </a:endParaRPr>
          </a:p>
          <a:p>
            <a:pPr marL="0" marR="0" lvl="0" indent="0" algn="l" defTabSz="779227"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B30838"/>
              </a:solidFill>
              <a:effectLst/>
              <a:uLnTx/>
              <a:uFillTx/>
              <a:latin typeface="Trebuchet MS" panose="020B0603020202020204"/>
              <a:ea typeface="+mn-ea"/>
              <a:cs typeface="+mn-cs"/>
            </a:endParaRPr>
          </a:p>
        </p:txBody>
      </p:sp>
      <p:sp>
        <p:nvSpPr>
          <p:cNvPr id="5" name="Title 7">
            <a:extLst>
              <a:ext uri="{FF2B5EF4-FFF2-40B4-BE49-F238E27FC236}">
                <a16:creationId xmlns:a16="http://schemas.microsoft.com/office/drawing/2014/main" id="{BD83FD4B-B939-436E-A66F-DE5017FB4006}"/>
              </a:ext>
            </a:extLst>
          </p:cNvPr>
          <p:cNvSpPr>
            <a:spLocks noGrp="1"/>
          </p:cNvSpPr>
          <p:nvPr>
            <p:ph type="title"/>
          </p:nvPr>
        </p:nvSpPr>
        <p:spPr>
          <a:xfrm>
            <a:off x="447533" y="441779"/>
            <a:ext cx="8250071" cy="429375"/>
          </a:xfrm>
        </p:spPr>
        <p:txBody>
          <a:bodyPr/>
          <a:lstStyle/>
          <a:p>
            <a:pPr>
              <a:lnSpc>
                <a:spcPct val="100000"/>
              </a:lnSpc>
              <a:spcAft>
                <a:spcPts val="1200"/>
              </a:spcAft>
            </a:pPr>
            <a:r>
              <a:rPr lang="en-US" sz="2400"/>
              <a:t>Providing data to national bodies and regulators</a:t>
            </a:r>
            <a:endParaRPr lang="en-GB" sz="2400"/>
          </a:p>
        </p:txBody>
      </p:sp>
    </p:spTree>
    <p:extLst>
      <p:ext uri="{BB962C8B-B14F-4D97-AF65-F5344CB8AC3E}">
        <p14:creationId xmlns:p14="http://schemas.microsoft.com/office/powerpoint/2010/main" val="3582723026"/>
      </p:ext>
    </p:extLst>
  </p:cSld>
  <p:clrMapOvr>
    <a:masterClrMapping/>
  </p:clrMapOvr>
</p:sld>
</file>

<file path=ppt/theme/theme1.xml><?xml version="1.0" encoding="utf-8"?>
<a:theme xmlns:a="http://schemas.openxmlformats.org/drawingml/2006/main" name="NHSP theme 1a">
  <a:themeElements>
    <a:clrScheme name="NHSP 1">
      <a:dk1>
        <a:srgbClr val="000000"/>
      </a:dk1>
      <a:lt1>
        <a:srgbClr val="FFFFFF"/>
      </a:lt1>
      <a:dk2>
        <a:srgbClr val="3E505A"/>
      </a:dk2>
      <a:lt2>
        <a:srgbClr val="CED8DD"/>
      </a:lt2>
      <a:accent1>
        <a:srgbClr val="F0532D"/>
      </a:accent1>
      <a:accent2>
        <a:srgbClr val="29398F"/>
      </a:accent2>
      <a:accent3>
        <a:srgbClr val="C00848"/>
      </a:accent3>
      <a:accent4>
        <a:srgbClr val="F79131"/>
      </a:accent4>
      <a:accent5>
        <a:srgbClr val="00A89C"/>
      </a:accent5>
      <a:accent6>
        <a:srgbClr val="2C72B3"/>
      </a:accent6>
      <a:hlink>
        <a:srgbClr val="F79131"/>
      </a:hlink>
      <a:folHlink>
        <a:srgbClr val="9DA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HSP 2016 wide 1Z" id="{D491F793-B85F-DB41-A996-5A7BB4AE9597}" vid="{FEAD8A00-A36F-A240-9F4B-7A0D221A3E6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spital_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psons-presentation.potx" id="{E2E3B0F4-2DB0-41A6-A1FC-9701A2DB2FCE}" vid="{E86ED3E0-04FD-4D6B-94D6-08939D6970CF}"/>
    </a:ext>
  </a:extLst>
</a:theme>
</file>

<file path=ppt/theme/theme4.xml><?xml version="1.0" encoding="utf-8"?>
<a:theme xmlns:a="http://schemas.openxmlformats.org/drawingml/2006/main" name="Browne Jacobson Master 2019">
  <a:themeElements>
    <a:clrScheme name="Custom 5">
      <a:dk1>
        <a:srgbClr val="000000"/>
      </a:dk1>
      <a:lt1>
        <a:srgbClr val="FFFFFF"/>
      </a:lt1>
      <a:dk2>
        <a:srgbClr val="414042"/>
      </a:dk2>
      <a:lt2>
        <a:srgbClr val="C4C3C5"/>
      </a:lt2>
      <a:accent1>
        <a:srgbClr val="B30838"/>
      </a:accent1>
      <a:accent2>
        <a:srgbClr val="56004E"/>
      </a:accent2>
      <a:accent3>
        <a:srgbClr val="4A5F54"/>
      </a:accent3>
      <a:accent4>
        <a:srgbClr val="9EA374"/>
      </a:accent4>
      <a:accent5>
        <a:srgbClr val="B9AB97"/>
      </a:accent5>
      <a:accent6>
        <a:srgbClr val="EDE7DD"/>
      </a:accent6>
      <a:hlink>
        <a:srgbClr val="B30838"/>
      </a:hlink>
      <a:folHlink>
        <a:srgbClr val="B3083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a:noFill/>
          <a:round/>
          <a:headEnd/>
          <a:tailEnd/>
        </a:ln>
      </a:spPr>
      <a:bodyPr vert="horz" wrap="square" lIns="0" tIns="0" rIns="0" bIns="0" numCol="1" anchor="ctr" anchorCtr="1" compatLnSpc="1">
        <a:prstTxWarp prst="textNoShape">
          <a:avLst/>
        </a:prstTxWarp>
      </a:bodyPr>
      <a:lstStyle>
        <a:defPPr algn="ctr" defTabSz="685434">
          <a:defRPr sz="900" kern="0" dirty="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defRPr sz="900" dirty="0" smtClean="0">
            <a:solidFill>
              <a:schemeClr val="tx1"/>
            </a:solidFill>
          </a:defRPr>
        </a:defPPr>
      </a:lstStyle>
    </a:txDef>
  </a:objectDefaults>
  <a:extraClrSchemeLst/>
  <a:extLst>
    <a:ext uri="{05A4C25C-085E-4340-85A3-A5531E510DB2}">
      <thm15:themeFamily xmlns:thm15="http://schemas.microsoft.com/office/thememl/2012/main" name="blankmay21.potx" id="{CF054D6C-5343-489E-96E1-54E75CD3C024}" vid="{851C3C7D-A2C2-4D0A-AED2-3A22AC2308E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Hospital_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psons-presentation.potx" id="{19DF82E6-CCC4-4632-9FF9-E7FA458CD852}" vid="{CDDAFC2D-7673-4949-A9C5-83BE017C958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5" ma:contentTypeDescription="Create a new document." ma:contentTypeScope="" ma:versionID="5b3786c007153ace2ac1d6303cad6e08">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ba20e60b5cf0d6f171d1ee339d5b0c02"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f20fb85-5f3a-4cd4-ad7c-8af0f2b37276}"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BCCD50-31DF-47A7-BE1D-655DC66D36C1}">
  <ds:schemaRefs>
    <ds:schemaRef ds:uri="47dd78af-cfc5-4e7a-8799-591ad7ced2cf"/>
    <ds:schemaRef ds:uri="91879da0-9969-4788-bbb1-7f1899c198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26CB71-7C02-4B8F-B9AC-467E31F9C326}">
  <ds:schemaRefs>
    <ds:schemaRef ds:uri="47dd78af-cfc5-4e7a-8799-591ad7ced2cf"/>
    <ds:schemaRef ds:uri="91879da0-9969-4788-bbb1-7f1899c198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CC5CED-94C5-42CB-AF38-9752F1109E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NHSP 2017 wide - USE THIS ONE</Template>
  <TotalTime>0</TotalTime>
  <Words>1540</Words>
  <Application>Microsoft Office PowerPoint</Application>
  <PresentationFormat>On-screen Show (16:9)</PresentationFormat>
  <Paragraphs>223</Paragraphs>
  <Slides>28</Slides>
  <Notes>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28</vt:i4>
      </vt:variant>
    </vt:vector>
  </HeadingPairs>
  <TitlesOfParts>
    <vt:vector size="44" baseType="lpstr">
      <vt:lpstr>Apex New Truetype Medium</vt:lpstr>
      <vt:lpstr>Arial</vt:lpstr>
      <vt:lpstr>Calibri</vt:lpstr>
      <vt:lpstr>Calibri Light</vt:lpstr>
      <vt:lpstr>Helvetica Neue Medium</vt:lpstr>
      <vt:lpstr>Montserrat Bold</vt:lpstr>
      <vt:lpstr>Segoe UI Semilight</vt:lpstr>
      <vt:lpstr>Times New Roman</vt:lpstr>
      <vt:lpstr>Trebuchet MS</vt:lpstr>
      <vt:lpstr>Wingdings</vt:lpstr>
      <vt:lpstr>NHSP theme 1a</vt:lpstr>
      <vt:lpstr>Custom Design</vt:lpstr>
      <vt:lpstr>Hospital_16x9</vt:lpstr>
      <vt:lpstr>Browne Jacobson Master 2019</vt:lpstr>
      <vt:lpstr>Office Theme</vt:lpstr>
      <vt:lpstr>1_Hospital_16x9</vt:lpstr>
      <vt:lpstr>Next steps for the UK Covid-19 public inquiry</vt:lpstr>
      <vt:lpstr>PowerPoint Presentation</vt:lpstr>
      <vt:lpstr>Overview</vt:lpstr>
      <vt:lpstr>The Chairs Planned Approach and Timetable</vt:lpstr>
      <vt:lpstr>Methodology</vt:lpstr>
      <vt:lpstr>Resourcing</vt:lpstr>
      <vt:lpstr>Factors to Consider when applying for Core Participant Status </vt:lpstr>
      <vt:lpstr>Engaging with the Inquiry Team </vt:lpstr>
      <vt:lpstr>Providing data to national bodies and regulators</vt:lpstr>
      <vt:lpstr>Collaborating with local inquiry related activities</vt:lpstr>
      <vt:lpstr>Lessons learned from previous inquiries</vt:lpstr>
      <vt:lpstr>PowerPoint Presentation</vt:lpstr>
      <vt:lpstr>A Practical Guide to Document Management</vt:lpstr>
      <vt:lpstr>What we will cover</vt:lpstr>
      <vt:lpstr>Doing nothing:</vt:lpstr>
      <vt:lpstr>Document collation:</vt:lpstr>
      <vt:lpstr>Whose evidence?:</vt:lpstr>
      <vt:lpstr>Witness statements: </vt:lpstr>
      <vt:lpstr>Resourcing:</vt:lpstr>
      <vt:lpstr>“Stop notices”:</vt:lpstr>
      <vt:lpstr>PowerPoint Presentation</vt:lpstr>
      <vt:lpstr>PowerPoint Presentation</vt:lpstr>
      <vt:lpstr>PowerPoint Presentation</vt:lpstr>
      <vt:lpstr>PowerPoint Presentation</vt:lpstr>
      <vt:lpstr>PowerPoint Presentation</vt:lpstr>
      <vt:lpstr>PowerPoint Presentation</vt:lpstr>
      <vt:lpstr>Next steps for the UK Covid-19 public inquiry</vt:lpstr>
      <vt:lpstr>Next steps for the UK Covid-19 public inquiry</vt:lpstr>
    </vt:vector>
  </TitlesOfParts>
  <Company>Jimage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Ferelith Gaze</dc:creator>
  <cp:lastModifiedBy>Catherine Witcombe</cp:lastModifiedBy>
  <cp:revision>1</cp:revision>
  <dcterms:created xsi:type="dcterms:W3CDTF">2021-11-04T10:26:50Z</dcterms:created>
  <dcterms:modified xsi:type="dcterms:W3CDTF">2022-10-03T13:33:38Z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y fmtid="{D5CDD505-2E9C-101B-9397-08002B2CF9AE}" pid="3" name="Order">
    <vt:r8>868000</vt:r8>
  </property>
  <property fmtid="{D5CDD505-2E9C-101B-9397-08002B2CF9AE}" pid="4" name="MediaServiceImageTags">
    <vt:lpwstr/>
  </property>
</Properties>
</file>