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sldIdLst>
    <p:sldId id="282" r:id="rId5"/>
    <p:sldId id="260" r:id="rId6"/>
    <p:sldId id="290" r:id="rId7"/>
    <p:sldId id="291" r:id="rId8"/>
    <p:sldId id="292"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010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4BEA8-9F4D-4F54-A69E-6783FE16ADA0}" v="32" dt="2023-09-18T13:31:21.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LLAKER, Keir (LEEDS AND YORK PARTNERSHIP NHS FOUNDATION TRUST)" userId="fc8d49eb-611f-4edc-b89c-8b4f02297ae9" providerId="ADAL" clId="{03D4BEA8-9F4D-4F54-A69E-6783FE16ADA0}"/>
    <pc:docChg chg="undo custSel addSld delSld modSld">
      <pc:chgData name="SHILLAKER, Keir (LEEDS AND YORK PARTNERSHIP NHS FOUNDATION TRUST)" userId="fc8d49eb-611f-4edc-b89c-8b4f02297ae9" providerId="ADAL" clId="{03D4BEA8-9F4D-4F54-A69E-6783FE16ADA0}" dt="2023-09-18T13:44:09.295" v="4608" actId="20577"/>
      <pc:docMkLst>
        <pc:docMk/>
      </pc:docMkLst>
      <pc:sldChg chg="addSp delSp modSp mod">
        <pc:chgData name="SHILLAKER, Keir (LEEDS AND YORK PARTNERSHIP NHS FOUNDATION TRUST)" userId="fc8d49eb-611f-4edc-b89c-8b4f02297ae9" providerId="ADAL" clId="{03D4BEA8-9F4D-4F54-A69E-6783FE16ADA0}" dt="2023-09-18T12:56:54.193" v="502" actId="207"/>
        <pc:sldMkLst>
          <pc:docMk/>
          <pc:sldMk cId="2268030079" sldId="260"/>
        </pc:sldMkLst>
        <pc:spChg chg="del">
          <ac:chgData name="SHILLAKER, Keir (LEEDS AND YORK PARTNERSHIP NHS FOUNDATION TRUST)" userId="fc8d49eb-611f-4edc-b89c-8b4f02297ae9" providerId="ADAL" clId="{03D4BEA8-9F4D-4F54-A69E-6783FE16ADA0}" dt="2023-09-18T12:39:23.928" v="42" actId="478"/>
          <ac:spMkLst>
            <pc:docMk/>
            <pc:sldMk cId="2268030079" sldId="260"/>
            <ac:spMk id="3" creationId="{61EB29E4-FE3C-586C-D085-A749269611A2}"/>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5" creationId="{3D5E39A3-3BFE-34E5-3C56-8AB095BC46EF}"/>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6" creationId="{6DB63C42-D4DF-9DED-77FD-C00D8DC70C36}"/>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7" creationId="{C56F90BA-4B4F-4B4B-4390-8224F2FC6B2F}"/>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8" creationId="{34B5058A-051A-2EAF-9DF7-D9518A9AD1B0}"/>
          </ac:spMkLst>
        </pc:spChg>
        <pc:spChg chg="mod">
          <ac:chgData name="SHILLAKER, Keir (LEEDS AND YORK PARTNERSHIP NHS FOUNDATION TRUST)" userId="fc8d49eb-611f-4edc-b89c-8b4f02297ae9" providerId="ADAL" clId="{03D4BEA8-9F4D-4F54-A69E-6783FE16ADA0}" dt="2023-09-18T12:56:41.414" v="501" actId="207"/>
          <ac:spMkLst>
            <pc:docMk/>
            <pc:sldMk cId="2268030079" sldId="260"/>
            <ac:spMk id="9" creationId="{BE35FA89-75E5-4ACD-B653-44CF48B1D8E3}"/>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10" creationId="{ACE374EE-85E3-AE3D-70C4-66CD18435475}"/>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11" creationId="{1717D9A4-ED3A-FB3B-25E2-B039FBD4D646}"/>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12" creationId="{EAF35A77-BF74-6C99-5B1A-229CE957D265}"/>
          </ac:spMkLst>
        </pc:spChg>
        <pc:spChg chg="mod">
          <ac:chgData name="SHILLAKER, Keir (LEEDS AND YORK PARTNERSHIP NHS FOUNDATION TRUST)" userId="fc8d49eb-611f-4edc-b89c-8b4f02297ae9" providerId="ADAL" clId="{03D4BEA8-9F4D-4F54-A69E-6783FE16ADA0}" dt="2023-09-18T12:56:54.193" v="502" actId="207"/>
          <ac:spMkLst>
            <pc:docMk/>
            <pc:sldMk cId="2268030079" sldId="260"/>
            <ac:spMk id="16" creationId="{CE3E98BA-AE3C-DBF0-68D3-A8310B89A741}"/>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23" creationId="{3383BCC4-2D2D-31EE-76CD-EA4069717E77}"/>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24" creationId="{0730FF75-F7C7-62C3-31E5-523B734744E0}"/>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25" creationId="{6A8863F7-1103-3EED-C7AA-6E0AD30F6C13}"/>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26" creationId="{D5E22826-2D4F-6DB3-0A2A-FD301FD74EEB}"/>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27" creationId="{0D469FAC-7DB4-7F16-F1DF-2D5C75B6C9BF}"/>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28" creationId="{1E37F181-8DF8-8559-6CF1-D1240A75212E}"/>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35" creationId="{7A0189C4-D19B-2101-702E-8AFB27CA3E61}"/>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36" creationId="{628E8FE3-0F59-D954-A48B-07542ADFAC9E}"/>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37" creationId="{A21D2EAA-CF47-3C7F-B3AD-791443EC0989}"/>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38" creationId="{C0B6AE83-FB97-7F5A-C302-C5761DC7D5EF}"/>
          </ac:spMkLst>
        </pc:spChg>
        <pc:spChg chg="add mod ord">
          <ac:chgData name="SHILLAKER, Keir (LEEDS AND YORK PARTNERSHIP NHS FOUNDATION TRUST)" userId="fc8d49eb-611f-4edc-b89c-8b4f02297ae9" providerId="ADAL" clId="{03D4BEA8-9F4D-4F54-A69E-6783FE16ADA0}" dt="2023-09-18T12:56:14.074" v="499" actId="1076"/>
          <ac:spMkLst>
            <pc:docMk/>
            <pc:sldMk cId="2268030079" sldId="260"/>
            <ac:spMk id="91" creationId="{C9EE1A4C-0C6A-AD01-746D-2A80304CE6C2}"/>
          </ac:spMkLst>
        </pc:spChg>
        <pc:spChg chg="add mod">
          <ac:chgData name="SHILLAKER, Keir (LEEDS AND YORK PARTNERSHIP NHS FOUNDATION TRUST)" userId="fc8d49eb-611f-4edc-b89c-8b4f02297ae9" providerId="ADAL" clId="{03D4BEA8-9F4D-4F54-A69E-6783FE16ADA0}" dt="2023-09-18T12:52:27.673" v="442"/>
          <ac:spMkLst>
            <pc:docMk/>
            <pc:sldMk cId="2268030079" sldId="260"/>
            <ac:spMk id="93" creationId="{531F5D0C-1E98-1570-414A-904BD5F7E5C3}"/>
          </ac:spMkLst>
        </pc:spChg>
        <pc:spChg chg="add mod">
          <ac:chgData name="SHILLAKER, Keir (LEEDS AND YORK PARTNERSHIP NHS FOUNDATION TRUST)" userId="fc8d49eb-611f-4edc-b89c-8b4f02297ae9" providerId="ADAL" clId="{03D4BEA8-9F4D-4F54-A69E-6783FE16ADA0}" dt="2023-09-18T12:52:27.673" v="442"/>
          <ac:spMkLst>
            <pc:docMk/>
            <pc:sldMk cId="2268030079" sldId="260"/>
            <ac:spMk id="94" creationId="{2AC4D501-2832-709F-60D4-9ED223B2A7ED}"/>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95" creationId="{E25177C1-163C-FB2E-8E30-72EE4685419C}"/>
          </ac:spMkLst>
        </pc:spChg>
        <pc:spChg chg="add mod">
          <ac:chgData name="SHILLAKER, Keir (LEEDS AND YORK PARTNERSHIP NHS FOUNDATION TRUST)" userId="fc8d49eb-611f-4edc-b89c-8b4f02297ae9" providerId="ADAL" clId="{03D4BEA8-9F4D-4F54-A69E-6783FE16ADA0}" dt="2023-09-18T12:56:11.947" v="498" actId="1076"/>
          <ac:spMkLst>
            <pc:docMk/>
            <pc:sldMk cId="2268030079" sldId="260"/>
            <ac:spMk id="96" creationId="{13873FA1-5C93-1099-D5FF-D8C99839C563}"/>
          </ac:spMkLst>
        </pc:spChg>
        <pc:spChg chg="add mod ord">
          <ac:chgData name="SHILLAKER, Keir (LEEDS AND YORK PARTNERSHIP NHS FOUNDATION TRUST)" userId="fc8d49eb-611f-4edc-b89c-8b4f02297ae9" providerId="ADAL" clId="{03D4BEA8-9F4D-4F54-A69E-6783FE16ADA0}" dt="2023-09-18T12:56:11.947" v="498" actId="1076"/>
          <ac:spMkLst>
            <pc:docMk/>
            <pc:sldMk cId="2268030079" sldId="260"/>
            <ac:spMk id="97" creationId="{5A8E8B63-6A9E-77BE-E095-E8A5982C43D7}"/>
          </ac:spMkLst>
        </pc:spChg>
        <pc:spChg chg="add mod ord">
          <ac:chgData name="SHILLAKER, Keir (LEEDS AND YORK PARTNERSHIP NHS FOUNDATION TRUST)" userId="fc8d49eb-611f-4edc-b89c-8b4f02297ae9" providerId="ADAL" clId="{03D4BEA8-9F4D-4F54-A69E-6783FE16ADA0}" dt="2023-09-18T12:56:11.947" v="498" actId="1076"/>
          <ac:spMkLst>
            <pc:docMk/>
            <pc:sldMk cId="2268030079" sldId="260"/>
            <ac:spMk id="98" creationId="{7C1AE07E-F687-D0CF-13AF-9ADCB07E332B}"/>
          </ac:spMkLst>
        </pc:spChg>
        <pc:grpChg chg="add mod">
          <ac:chgData name="SHILLAKER, Keir (LEEDS AND YORK PARTNERSHIP NHS FOUNDATION TRUST)" userId="fc8d49eb-611f-4edc-b89c-8b4f02297ae9" providerId="ADAL" clId="{03D4BEA8-9F4D-4F54-A69E-6783FE16ADA0}" dt="2023-09-18T12:56:11.947" v="498" actId="1076"/>
          <ac:grpSpMkLst>
            <pc:docMk/>
            <pc:sldMk cId="2268030079" sldId="260"/>
            <ac:grpSpMk id="92" creationId="{7A183BF5-DDD9-4B98-BD81-25AEE3EC2ADC}"/>
          </ac:grpSpMkLst>
        </pc:grpChg>
        <pc:graphicFrameChg chg="mod">
          <ac:chgData name="SHILLAKER, Keir (LEEDS AND YORK PARTNERSHIP NHS FOUNDATION TRUST)" userId="fc8d49eb-611f-4edc-b89c-8b4f02297ae9" providerId="ADAL" clId="{03D4BEA8-9F4D-4F54-A69E-6783FE16ADA0}" dt="2023-09-18T12:39:28.815" v="43" actId="1076"/>
          <ac:graphicFrameMkLst>
            <pc:docMk/>
            <pc:sldMk cId="2268030079" sldId="260"/>
            <ac:graphicFrameMk id="13" creationId="{22F8E9D5-AFDA-B3D6-2DDF-4CC5B2DCB0DD}"/>
          </ac:graphicFrameMkLst>
        </pc:graphicFrameChg>
        <pc:picChg chg="add del mod">
          <ac:chgData name="SHILLAKER, Keir (LEEDS AND YORK PARTNERSHIP NHS FOUNDATION TRUST)" userId="fc8d49eb-611f-4edc-b89c-8b4f02297ae9" providerId="ADAL" clId="{03D4BEA8-9F4D-4F54-A69E-6783FE16ADA0}" dt="2023-09-18T12:44:47.172" v="177" actId="478"/>
          <ac:picMkLst>
            <pc:docMk/>
            <pc:sldMk cId="2268030079" sldId="260"/>
            <ac:picMk id="4" creationId="{8F667F3B-453D-FEFA-7280-7799BDD0A405}"/>
          </ac:picMkLst>
        </pc:picChg>
        <pc:picChg chg="add del mod">
          <ac:chgData name="SHILLAKER, Keir (LEEDS AND YORK PARTNERSHIP NHS FOUNDATION TRUST)" userId="fc8d49eb-611f-4edc-b89c-8b4f02297ae9" providerId="ADAL" clId="{03D4BEA8-9F4D-4F54-A69E-6783FE16ADA0}" dt="2023-09-18T12:48:15.515" v="333" actId="478"/>
          <ac:picMkLst>
            <pc:docMk/>
            <pc:sldMk cId="2268030079" sldId="260"/>
            <ac:picMk id="30" creationId="{1924B53E-EDB0-C05E-A8ED-CE54F57039A8}"/>
          </ac:picMkLst>
        </pc:picChg>
        <pc:picChg chg="add del">
          <ac:chgData name="SHILLAKER, Keir (LEEDS AND YORK PARTNERSHIP NHS FOUNDATION TRUST)" userId="fc8d49eb-611f-4edc-b89c-8b4f02297ae9" providerId="ADAL" clId="{03D4BEA8-9F4D-4F54-A69E-6783FE16ADA0}" dt="2023-09-18T12:47:06.984" v="292" actId="478"/>
          <ac:picMkLst>
            <pc:docMk/>
            <pc:sldMk cId="2268030079" sldId="260"/>
            <ac:picMk id="32" creationId="{A239891C-8C43-0AF6-CB1C-12C509DAC21E}"/>
          </ac:picMkLst>
        </pc:picChg>
        <pc:picChg chg="add del">
          <ac:chgData name="SHILLAKER, Keir (LEEDS AND YORK PARTNERSHIP NHS FOUNDATION TRUST)" userId="fc8d49eb-611f-4edc-b89c-8b4f02297ae9" providerId="ADAL" clId="{03D4BEA8-9F4D-4F54-A69E-6783FE16ADA0}" dt="2023-09-18T12:47:37.318" v="303" actId="478"/>
          <ac:picMkLst>
            <pc:docMk/>
            <pc:sldMk cId="2268030079" sldId="260"/>
            <ac:picMk id="34" creationId="{A56DDD03-8C2A-DE72-85B3-E89B93D9627A}"/>
          </ac:picMkLst>
        </pc:pic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15" creationId="{655EB9A6-E63D-81F7-A436-BB95994D5728}"/>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18" creationId="{6687C0EB-52A7-C067-1B9A-979BF7E2E4BD}"/>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19" creationId="{4896818C-00B6-E79D-9B16-0140F437D1B7}"/>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20" creationId="{85832B3E-074F-D1FA-F955-FF47A3EDA9EA}"/>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21" creationId="{FFFF8EFB-42E5-D4DD-E02D-B2F7ABEC0458}"/>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22" creationId="{F77212B3-C4D4-D225-9D9B-44CD18E043C2}"/>
          </ac:cxnSpMkLst>
        </pc:cxnChg>
        <pc:cxnChg chg="add del mod">
          <ac:chgData name="SHILLAKER, Keir (LEEDS AND YORK PARTNERSHIP NHS FOUNDATION TRUST)" userId="fc8d49eb-611f-4edc-b89c-8b4f02297ae9" providerId="ADAL" clId="{03D4BEA8-9F4D-4F54-A69E-6783FE16ADA0}" dt="2023-09-18T12:49:25.102" v="360"/>
          <ac:cxnSpMkLst>
            <pc:docMk/>
            <pc:sldMk cId="2268030079" sldId="260"/>
            <ac:cxnSpMk id="39" creationId="{BFB4B60E-AAE4-FE58-3F83-54DB93096402}"/>
          </ac:cxnSpMkLst>
        </pc:cxnChg>
        <pc:cxnChg chg="add del mod">
          <ac:chgData name="SHILLAKER, Keir (LEEDS AND YORK PARTNERSHIP NHS FOUNDATION TRUST)" userId="fc8d49eb-611f-4edc-b89c-8b4f02297ae9" providerId="ADAL" clId="{03D4BEA8-9F4D-4F54-A69E-6783FE16ADA0}" dt="2023-09-18T12:49:25.102" v="360"/>
          <ac:cxnSpMkLst>
            <pc:docMk/>
            <pc:sldMk cId="2268030079" sldId="260"/>
            <ac:cxnSpMk id="40" creationId="{CE31E700-D193-1EC1-CFDD-E8DB9317E88E}"/>
          </ac:cxnSpMkLst>
        </pc:cxnChg>
        <pc:cxnChg chg="add del mod">
          <ac:chgData name="SHILLAKER, Keir (LEEDS AND YORK PARTNERSHIP NHS FOUNDATION TRUST)" userId="fc8d49eb-611f-4edc-b89c-8b4f02297ae9" providerId="ADAL" clId="{03D4BEA8-9F4D-4F54-A69E-6783FE16ADA0}" dt="2023-09-18T12:49:25.102" v="360"/>
          <ac:cxnSpMkLst>
            <pc:docMk/>
            <pc:sldMk cId="2268030079" sldId="260"/>
            <ac:cxnSpMk id="41" creationId="{BF31386A-8EC0-0C22-62A1-6A3B5328E135}"/>
          </ac:cxnSpMkLst>
        </pc:cxnChg>
        <pc:cxnChg chg="add del mod">
          <ac:chgData name="SHILLAKER, Keir (LEEDS AND YORK PARTNERSHIP NHS FOUNDATION TRUST)" userId="fc8d49eb-611f-4edc-b89c-8b4f02297ae9" providerId="ADAL" clId="{03D4BEA8-9F4D-4F54-A69E-6783FE16ADA0}" dt="2023-09-18T12:49:25.102" v="360"/>
          <ac:cxnSpMkLst>
            <pc:docMk/>
            <pc:sldMk cId="2268030079" sldId="260"/>
            <ac:cxnSpMk id="42" creationId="{298B4602-F280-F041-0B8B-0566900F387B}"/>
          </ac:cxnSpMkLst>
        </pc:cxnChg>
        <pc:cxnChg chg="add del mod">
          <ac:chgData name="SHILLAKER, Keir (LEEDS AND YORK PARTNERSHIP NHS FOUNDATION TRUST)" userId="fc8d49eb-611f-4edc-b89c-8b4f02297ae9" providerId="ADAL" clId="{03D4BEA8-9F4D-4F54-A69E-6783FE16ADA0}" dt="2023-09-18T12:49:25.102" v="360"/>
          <ac:cxnSpMkLst>
            <pc:docMk/>
            <pc:sldMk cId="2268030079" sldId="260"/>
            <ac:cxnSpMk id="43" creationId="{9BF84F14-EF88-1A1F-76E0-5C19808E74FD}"/>
          </ac:cxnSpMkLst>
        </pc:cxnChg>
        <pc:cxnChg chg="add del mod">
          <ac:chgData name="SHILLAKER, Keir (LEEDS AND YORK PARTNERSHIP NHS FOUNDATION TRUST)" userId="fc8d49eb-611f-4edc-b89c-8b4f02297ae9" providerId="ADAL" clId="{03D4BEA8-9F4D-4F54-A69E-6783FE16ADA0}" dt="2023-09-18T12:49:25.102" v="360"/>
          <ac:cxnSpMkLst>
            <pc:docMk/>
            <pc:sldMk cId="2268030079" sldId="260"/>
            <ac:cxnSpMk id="44" creationId="{823FEA46-E455-AE77-71E6-1814425137FF}"/>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45" creationId="{7AACB192-B94C-8078-E583-D85A358CDFA0}"/>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46" creationId="{7E47B250-C039-6077-C3A0-F451DE66C763}"/>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47" creationId="{71A9A442-C0CD-62F8-6C9F-C081C348B046}"/>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48" creationId="{DF12055A-C97C-9DF5-F3A1-DEB412FB32C9}"/>
          </ac:cxnSpMkLst>
        </pc:cxnChg>
        <pc:cxnChg chg="add del mod">
          <ac:chgData name="SHILLAKER, Keir (LEEDS AND YORK PARTNERSHIP NHS FOUNDATION TRUST)" userId="fc8d49eb-611f-4edc-b89c-8b4f02297ae9" providerId="ADAL" clId="{03D4BEA8-9F4D-4F54-A69E-6783FE16ADA0}" dt="2023-09-18T12:50:25.061" v="379" actId="478"/>
          <ac:cxnSpMkLst>
            <pc:docMk/>
            <pc:sldMk cId="2268030079" sldId="260"/>
            <ac:cxnSpMk id="49" creationId="{5E4D96E2-A509-A0D5-6A11-5F204A81712F}"/>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50" creationId="{3272E30C-1D09-8345-166F-094EF101DAF6}"/>
          </ac:cxnSpMkLst>
        </pc:cxnChg>
        <pc:cxnChg chg="add del mod">
          <ac:chgData name="SHILLAKER, Keir (LEEDS AND YORK PARTNERSHIP NHS FOUNDATION TRUST)" userId="fc8d49eb-611f-4edc-b89c-8b4f02297ae9" providerId="ADAL" clId="{03D4BEA8-9F4D-4F54-A69E-6783FE16ADA0}" dt="2023-09-18T12:50:34.950" v="383" actId="478"/>
          <ac:cxnSpMkLst>
            <pc:docMk/>
            <pc:sldMk cId="2268030079" sldId="260"/>
            <ac:cxnSpMk id="69" creationId="{A7ED232D-5C81-FA96-7C98-10F7F53500B6}"/>
          </ac:cxnSpMkLst>
        </pc:cxnChg>
        <pc:cxnChg chg="add del mod">
          <ac:chgData name="SHILLAKER, Keir (LEEDS AND YORK PARTNERSHIP NHS FOUNDATION TRUST)" userId="fc8d49eb-611f-4edc-b89c-8b4f02297ae9" providerId="ADAL" clId="{03D4BEA8-9F4D-4F54-A69E-6783FE16ADA0}" dt="2023-09-18T12:50:34.950" v="383" actId="478"/>
          <ac:cxnSpMkLst>
            <pc:docMk/>
            <pc:sldMk cId="2268030079" sldId="260"/>
            <ac:cxnSpMk id="70" creationId="{2C6FD265-ED37-ED36-87C1-D4CC0201B3AD}"/>
          </ac:cxnSpMkLst>
        </pc:cxnChg>
        <pc:cxnChg chg="add del mod">
          <ac:chgData name="SHILLAKER, Keir (LEEDS AND YORK PARTNERSHIP NHS FOUNDATION TRUST)" userId="fc8d49eb-611f-4edc-b89c-8b4f02297ae9" providerId="ADAL" clId="{03D4BEA8-9F4D-4F54-A69E-6783FE16ADA0}" dt="2023-09-18T12:50:34.950" v="383" actId="478"/>
          <ac:cxnSpMkLst>
            <pc:docMk/>
            <pc:sldMk cId="2268030079" sldId="260"/>
            <ac:cxnSpMk id="71" creationId="{97DE7984-1E8A-453E-890B-B2EBBD294191}"/>
          </ac:cxnSpMkLst>
        </pc:cxnChg>
        <pc:cxnChg chg="add del mod">
          <ac:chgData name="SHILLAKER, Keir (LEEDS AND YORK PARTNERSHIP NHS FOUNDATION TRUST)" userId="fc8d49eb-611f-4edc-b89c-8b4f02297ae9" providerId="ADAL" clId="{03D4BEA8-9F4D-4F54-A69E-6783FE16ADA0}" dt="2023-09-18T12:50:34.950" v="383" actId="478"/>
          <ac:cxnSpMkLst>
            <pc:docMk/>
            <pc:sldMk cId="2268030079" sldId="260"/>
            <ac:cxnSpMk id="72" creationId="{6E539F09-A00A-42C4-3029-7BFF0D964F7C}"/>
          </ac:cxnSpMkLst>
        </pc:cxnChg>
        <pc:cxnChg chg="add del mod">
          <ac:chgData name="SHILLAKER, Keir (LEEDS AND YORK PARTNERSHIP NHS FOUNDATION TRUST)" userId="fc8d49eb-611f-4edc-b89c-8b4f02297ae9" providerId="ADAL" clId="{03D4BEA8-9F4D-4F54-A69E-6783FE16ADA0}" dt="2023-09-18T12:50:34.950" v="383" actId="478"/>
          <ac:cxnSpMkLst>
            <pc:docMk/>
            <pc:sldMk cId="2268030079" sldId="260"/>
            <ac:cxnSpMk id="73" creationId="{E5D232FD-C33F-F032-1526-1B4EB6A94C10}"/>
          </ac:cxnSpMkLst>
        </pc:cxnChg>
        <pc:cxnChg chg="add del mod">
          <ac:chgData name="SHILLAKER, Keir (LEEDS AND YORK PARTNERSHIP NHS FOUNDATION TRUST)" userId="fc8d49eb-611f-4edc-b89c-8b4f02297ae9" providerId="ADAL" clId="{03D4BEA8-9F4D-4F54-A69E-6783FE16ADA0}" dt="2023-09-18T12:50:34.950" v="383" actId="478"/>
          <ac:cxnSpMkLst>
            <pc:docMk/>
            <pc:sldMk cId="2268030079" sldId="260"/>
            <ac:cxnSpMk id="74" creationId="{858F99AC-7AF3-76D1-2017-8F8E6B50D5CC}"/>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75" creationId="{9203CDE4-09C5-B665-DE8D-1251855878F5}"/>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78" creationId="{AC231B4E-725F-369E-2E3E-83945D006484}"/>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81" creationId="{A850572B-5B3B-C78E-8DCC-710DFB0E7F40}"/>
          </ac:cxnSpMkLst>
        </pc:cxnChg>
        <pc:cxnChg chg="add mod">
          <ac:chgData name="SHILLAKER, Keir (LEEDS AND YORK PARTNERSHIP NHS FOUNDATION TRUST)" userId="fc8d49eb-611f-4edc-b89c-8b4f02297ae9" providerId="ADAL" clId="{03D4BEA8-9F4D-4F54-A69E-6783FE16ADA0}" dt="2023-09-18T12:56:11.947" v="498" actId="1076"/>
          <ac:cxnSpMkLst>
            <pc:docMk/>
            <pc:sldMk cId="2268030079" sldId="260"/>
            <ac:cxnSpMk id="84" creationId="{334E2B4A-5DAB-EFCB-8534-D889656A4AD8}"/>
          </ac:cxnSpMkLst>
        </pc:cxnChg>
      </pc:sldChg>
      <pc:sldChg chg="modSp mod">
        <pc:chgData name="SHILLAKER, Keir (LEEDS AND YORK PARTNERSHIP NHS FOUNDATION TRUST)" userId="fc8d49eb-611f-4edc-b89c-8b4f02297ae9" providerId="ADAL" clId="{03D4BEA8-9F4D-4F54-A69E-6783FE16ADA0}" dt="2023-09-18T13:44:09.295" v="4608" actId="20577"/>
        <pc:sldMkLst>
          <pc:docMk/>
          <pc:sldMk cId="2263604028" sldId="282"/>
        </pc:sldMkLst>
        <pc:spChg chg="mod">
          <ac:chgData name="SHILLAKER, Keir (LEEDS AND YORK PARTNERSHIP NHS FOUNDATION TRUST)" userId="fc8d49eb-611f-4edc-b89c-8b4f02297ae9" providerId="ADAL" clId="{03D4BEA8-9F4D-4F54-A69E-6783FE16ADA0}" dt="2023-09-18T13:44:09.295" v="4608" actId="20577"/>
          <ac:spMkLst>
            <pc:docMk/>
            <pc:sldMk cId="2263604028" sldId="282"/>
            <ac:spMk id="2" creationId="{53C1EC4C-C2E7-A742-8624-EE7FD41F9211}"/>
          </ac:spMkLst>
        </pc:spChg>
      </pc:sldChg>
      <pc:sldChg chg="del">
        <pc:chgData name="SHILLAKER, Keir (LEEDS AND YORK PARTNERSHIP NHS FOUNDATION TRUST)" userId="fc8d49eb-611f-4edc-b89c-8b4f02297ae9" providerId="ADAL" clId="{03D4BEA8-9F4D-4F54-A69E-6783FE16ADA0}" dt="2023-09-18T12:56:26.417" v="500" actId="47"/>
        <pc:sldMkLst>
          <pc:docMk/>
          <pc:sldMk cId="726007198" sldId="284"/>
        </pc:sldMkLst>
      </pc:sldChg>
      <pc:sldChg chg="del">
        <pc:chgData name="SHILLAKER, Keir (LEEDS AND YORK PARTNERSHIP NHS FOUNDATION TRUST)" userId="fc8d49eb-611f-4edc-b89c-8b4f02297ae9" providerId="ADAL" clId="{03D4BEA8-9F4D-4F54-A69E-6783FE16ADA0}" dt="2023-09-18T12:56:26.417" v="500" actId="47"/>
        <pc:sldMkLst>
          <pc:docMk/>
          <pc:sldMk cId="2015220908" sldId="285"/>
        </pc:sldMkLst>
      </pc:sldChg>
      <pc:sldChg chg="del">
        <pc:chgData name="SHILLAKER, Keir (LEEDS AND YORK PARTNERSHIP NHS FOUNDATION TRUST)" userId="fc8d49eb-611f-4edc-b89c-8b4f02297ae9" providerId="ADAL" clId="{03D4BEA8-9F4D-4F54-A69E-6783FE16ADA0}" dt="2023-09-18T12:56:26.417" v="500" actId="47"/>
        <pc:sldMkLst>
          <pc:docMk/>
          <pc:sldMk cId="3837215450" sldId="286"/>
        </pc:sldMkLst>
      </pc:sldChg>
      <pc:sldChg chg="del">
        <pc:chgData name="SHILLAKER, Keir (LEEDS AND YORK PARTNERSHIP NHS FOUNDATION TRUST)" userId="fc8d49eb-611f-4edc-b89c-8b4f02297ae9" providerId="ADAL" clId="{03D4BEA8-9F4D-4F54-A69E-6783FE16ADA0}" dt="2023-09-18T12:56:26.417" v="500" actId="47"/>
        <pc:sldMkLst>
          <pc:docMk/>
          <pc:sldMk cId="1882180479" sldId="287"/>
        </pc:sldMkLst>
      </pc:sldChg>
      <pc:sldChg chg="del">
        <pc:chgData name="SHILLAKER, Keir (LEEDS AND YORK PARTNERSHIP NHS FOUNDATION TRUST)" userId="fc8d49eb-611f-4edc-b89c-8b4f02297ae9" providerId="ADAL" clId="{03D4BEA8-9F4D-4F54-A69E-6783FE16ADA0}" dt="2023-09-18T12:56:26.417" v="500" actId="47"/>
        <pc:sldMkLst>
          <pc:docMk/>
          <pc:sldMk cId="777190455" sldId="288"/>
        </pc:sldMkLst>
      </pc:sldChg>
      <pc:sldChg chg="modSp mod">
        <pc:chgData name="SHILLAKER, Keir (LEEDS AND YORK PARTNERSHIP NHS FOUNDATION TRUST)" userId="fc8d49eb-611f-4edc-b89c-8b4f02297ae9" providerId="ADAL" clId="{03D4BEA8-9F4D-4F54-A69E-6783FE16ADA0}" dt="2023-09-18T13:15:31.713" v="655" actId="207"/>
        <pc:sldMkLst>
          <pc:docMk/>
          <pc:sldMk cId="4119879203" sldId="289"/>
        </pc:sldMkLst>
        <pc:spChg chg="mod">
          <ac:chgData name="SHILLAKER, Keir (LEEDS AND YORK PARTNERSHIP NHS FOUNDATION TRUST)" userId="fc8d49eb-611f-4edc-b89c-8b4f02297ae9" providerId="ADAL" clId="{03D4BEA8-9F4D-4F54-A69E-6783FE16ADA0}" dt="2023-09-18T13:15:31.713" v="655" actId="207"/>
          <ac:spMkLst>
            <pc:docMk/>
            <pc:sldMk cId="4119879203" sldId="289"/>
            <ac:spMk id="8" creationId="{F1996A8C-3806-41C4-8A9A-FA2E70374F76}"/>
          </ac:spMkLst>
        </pc:spChg>
      </pc:sldChg>
      <pc:sldChg chg="addSp delSp modSp add mod">
        <pc:chgData name="SHILLAKER, Keir (LEEDS AND YORK PARTNERSHIP NHS FOUNDATION TRUST)" userId="fc8d49eb-611f-4edc-b89c-8b4f02297ae9" providerId="ADAL" clId="{03D4BEA8-9F4D-4F54-A69E-6783FE16ADA0}" dt="2023-09-18T13:21:36.556" v="1681" actId="1076"/>
        <pc:sldMkLst>
          <pc:docMk/>
          <pc:sldMk cId="3074254014" sldId="290"/>
        </pc:sldMkLst>
        <pc:spChg chg="add mod">
          <ac:chgData name="SHILLAKER, Keir (LEEDS AND YORK PARTNERSHIP NHS FOUNDATION TRUST)" userId="fc8d49eb-611f-4edc-b89c-8b4f02297ae9" providerId="ADAL" clId="{03D4BEA8-9F4D-4F54-A69E-6783FE16ADA0}" dt="2023-09-18T13:21:34.704" v="1680" actId="1076"/>
          <ac:spMkLst>
            <pc:docMk/>
            <pc:sldMk cId="3074254014" sldId="290"/>
            <ac:spMk id="2" creationId="{C363461C-5C49-ED01-53BB-C03FFE9987CE}"/>
          </ac:spMkLst>
        </pc:spChg>
        <pc:spChg chg="add mod">
          <ac:chgData name="SHILLAKER, Keir (LEEDS AND YORK PARTNERSHIP NHS FOUNDATION TRUST)" userId="fc8d49eb-611f-4edc-b89c-8b4f02297ae9" providerId="ADAL" clId="{03D4BEA8-9F4D-4F54-A69E-6783FE16ADA0}" dt="2023-09-18T13:21:36.556" v="1681" actId="1076"/>
          <ac:spMkLst>
            <pc:docMk/>
            <pc:sldMk cId="3074254014" sldId="290"/>
            <ac:spMk id="4" creationId="{BA769020-D367-BC72-8732-BC760B184E3A}"/>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5" creationId="{3D5E39A3-3BFE-34E5-3C56-8AB095BC46EF}"/>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6" creationId="{6DB63C42-D4DF-9DED-77FD-C00D8DC70C36}"/>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7" creationId="{C56F90BA-4B4F-4B4B-4390-8224F2FC6B2F}"/>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8" creationId="{34B5058A-051A-2EAF-9DF7-D9518A9AD1B0}"/>
          </ac:spMkLst>
        </pc:spChg>
        <pc:spChg chg="mod">
          <ac:chgData name="SHILLAKER, Keir (LEEDS AND YORK PARTNERSHIP NHS FOUNDATION TRUST)" userId="fc8d49eb-611f-4edc-b89c-8b4f02297ae9" providerId="ADAL" clId="{03D4BEA8-9F4D-4F54-A69E-6783FE16ADA0}" dt="2023-09-18T12:57:12.420" v="527" actId="20577"/>
          <ac:spMkLst>
            <pc:docMk/>
            <pc:sldMk cId="3074254014" sldId="290"/>
            <ac:spMk id="9" creationId="{BE35FA89-75E5-4ACD-B653-44CF48B1D8E3}"/>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10" creationId="{ACE374EE-85E3-AE3D-70C4-66CD18435475}"/>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11" creationId="{1717D9A4-ED3A-FB3B-25E2-B039FBD4D646}"/>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12" creationId="{EAF35A77-BF74-6C99-5B1A-229CE957D265}"/>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16" creationId="{CE3E98BA-AE3C-DBF0-68D3-A8310B89A741}"/>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23" creationId="{3383BCC4-2D2D-31EE-76CD-EA4069717E77}"/>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24" creationId="{0730FF75-F7C7-62C3-31E5-523B734744E0}"/>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25" creationId="{6A8863F7-1103-3EED-C7AA-6E0AD30F6C13}"/>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26" creationId="{D5E22826-2D4F-6DB3-0A2A-FD301FD74EEB}"/>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27" creationId="{0D469FAC-7DB4-7F16-F1DF-2D5C75B6C9BF}"/>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28" creationId="{1E37F181-8DF8-8559-6CF1-D1240A75212E}"/>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35" creationId="{7A0189C4-D19B-2101-702E-8AFB27CA3E61}"/>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36" creationId="{628E8FE3-0F59-D954-A48B-07542ADFAC9E}"/>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37" creationId="{A21D2EAA-CF47-3C7F-B3AD-791443EC0989}"/>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38" creationId="{C0B6AE83-FB97-7F5A-C302-C5761DC7D5EF}"/>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91" creationId="{C9EE1A4C-0C6A-AD01-746D-2A80304CE6C2}"/>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95" creationId="{E25177C1-163C-FB2E-8E30-72EE4685419C}"/>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96" creationId="{13873FA1-5C93-1099-D5FF-D8C99839C563}"/>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97" creationId="{5A8E8B63-6A9E-77BE-E095-E8A5982C43D7}"/>
          </ac:spMkLst>
        </pc:spChg>
        <pc:spChg chg="del">
          <ac:chgData name="SHILLAKER, Keir (LEEDS AND YORK PARTNERSHIP NHS FOUNDATION TRUST)" userId="fc8d49eb-611f-4edc-b89c-8b4f02297ae9" providerId="ADAL" clId="{03D4BEA8-9F4D-4F54-A69E-6783FE16ADA0}" dt="2023-09-18T12:57:16.934" v="528" actId="478"/>
          <ac:spMkLst>
            <pc:docMk/>
            <pc:sldMk cId="3074254014" sldId="290"/>
            <ac:spMk id="98" creationId="{7C1AE07E-F687-D0CF-13AF-9ADCB07E332B}"/>
          </ac:spMkLst>
        </pc:spChg>
        <pc:grpChg chg="del">
          <ac:chgData name="SHILLAKER, Keir (LEEDS AND YORK PARTNERSHIP NHS FOUNDATION TRUST)" userId="fc8d49eb-611f-4edc-b89c-8b4f02297ae9" providerId="ADAL" clId="{03D4BEA8-9F4D-4F54-A69E-6783FE16ADA0}" dt="2023-09-18T12:57:16.934" v="528" actId="478"/>
          <ac:grpSpMkLst>
            <pc:docMk/>
            <pc:sldMk cId="3074254014" sldId="290"/>
            <ac:grpSpMk id="92" creationId="{7A183BF5-DDD9-4B98-BD81-25AEE3EC2ADC}"/>
          </ac:grpSpMkLst>
        </pc:grpChg>
        <pc:graphicFrameChg chg="del">
          <ac:chgData name="SHILLAKER, Keir (LEEDS AND YORK PARTNERSHIP NHS FOUNDATION TRUST)" userId="fc8d49eb-611f-4edc-b89c-8b4f02297ae9" providerId="ADAL" clId="{03D4BEA8-9F4D-4F54-A69E-6783FE16ADA0}" dt="2023-09-18T12:57:16.934" v="528" actId="478"/>
          <ac:graphicFrameMkLst>
            <pc:docMk/>
            <pc:sldMk cId="3074254014" sldId="290"/>
            <ac:graphicFrameMk id="13" creationId="{22F8E9D5-AFDA-B3D6-2DDF-4CC5B2DCB0DD}"/>
          </ac:graphicFrameMkLst>
        </pc:graphicFrame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15" creationId="{655EB9A6-E63D-81F7-A436-BB95994D5728}"/>
          </ac:cxnSpMkLst>
        </pc:cxnChg>
        <pc:cxnChg chg="del">
          <ac:chgData name="SHILLAKER, Keir (LEEDS AND YORK PARTNERSHIP NHS FOUNDATION TRUST)" userId="fc8d49eb-611f-4edc-b89c-8b4f02297ae9" providerId="ADAL" clId="{03D4BEA8-9F4D-4F54-A69E-6783FE16ADA0}" dt="2023-09-18T12:57:16.934" v="528" actId="478"/>
          <ac:cxnSpMkLst>
            <pc:docMk/>
            <pc:sldMk cId="3074254014" sldId="290"/>
            <ac:cxnSpMk id="18" creationId="{6687C0EB-52A7-C067-1B9A-979BF7E2E4BD}"/>
          </ac:cxnSpMkLst>
        </pc:cxnChg>
        <pc:cxnChg chg="del">
          <ac:chgData name="SHILLAKER, Keir (LEEDS AND YORK PARTNERSHIP NHS FOUNDATION TRUST)" userId="fc8d49eb-611f-4edc-b89c-8b4f02297ae9" providerId="ADAL" clId="{03D4BEA8-9F4D-4F54-A69E-6783FE16ADA0}" dt="2023-09-18T12:57:16.934" v="528" actId="478"/>
          <ac:cxnSpMkLst>
            <pc:docMk/>
            <pc:sldMk cId="3074254014" sldId="290"/>
            <ac:cxnSpMk id="19" creationId="{4896818C-00B6-E79D-9B16-0140F437D1B7}"/>
          </ac:cxnSpMkLst>
        </pc:cxnChg>
        <pc:cxnChg chg="del">
          <ac:chgData name="SHILLAKER, Keir (LEEDS AND YORK PARTNERSHIP NHS FOUNDATION TRUST)" userId="fc8d49eb-611f-4edc-b89c-8b4f02297ae9" providerId="ADAL" clId="{03D4BEA8-9F4D-4F54-A69E-6783FE16ADA0}" dt="2023-09-18T12:57:16.934" v="528" actId="478"/>
          <ac:cxnSpMkLst>
            <pc:docMk/>
            <pc:sldMk cId="3074254014" sldId="290"/>
            <ac:cxnSpMk id="20" creationId="{85832B3E-074F-D1FA-F955-FF47A3EDA9EA}"/>
          </ac:cxnSpMkLst>
        </pc:cxnChg>
        <pc:cxnChg chg="del">
          <ac:chgData name="SHILLAKER, Keir (LEEDS AND YORK PARTNERSHIP NHS FOUNDATION TRUST)" userId="fc8d49eb-611f-4edc-b89c-8b4f02297ae9" providerId="ADAL" clId="{03D4BEA8-9F4D-4F54-A69E-6783FE16ADA0}" dt="2023-09-18T12:57:16.934" v="528" actId="478"/>
          <ac:cxnSpMkLst>
            <pc:docMk/>
            <pc:sldMk cId="3074254014" sldId="290"/>
            <ac:cxnSpMk id="21" creationId="{FFFF8EFB-42E5-D4DD-E02D-B2F7ABEC0458}"/>
          </ac:cxnSpMkLst>
        </pc:cxnChg>
        <pc:cxnChg chg="del">
          <ac:chgData name="SHILLAKER, Keir (LEEDS AND YORK PARTNERSHIP NHS FOUNDATION TRUST)" userId="fc8d49eb-611f-4edc-b89c-8b4f02297ae9" providerId="ADAL" clId="{03D4BEA8-9F4D-4F54-A69E-6783FE16ADA0}" dt="2023-09-18T12:57:16.934" v="528" actId="478"/>
          <ac:cxnSpMkLst>
            <pc:docMk/>
            <pc:sldMk cId="3074254014" sldId="290"/>
            <ac:cxnSpMk id="22" creationId="{F77212B3-C4D4-D225-9D9B-44CD18E043C2}"/>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45" creationId="{7AACB192-B94C-8078-E583-D85A358CDFA0}"/>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46" creationId="{7E47B250-C039-6077-C3A0-F451DE66C763}"/>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47" creationId="{71A9A442-C0CD-62F8-6C9F-C081C348B046}"/>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48" creationId="{DF12055A-C97C-9DF5-F3A1-DEB412FB32C9}"/>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50" creationId="{3272E30C-1D09-8345-166F-094EF101DAF6}"/>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75" creationId="{9203CDE4-09C5-B665-DE8D-1251855878F5}"/>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78" creationId="{AC231B4E-725F-369E-2E3E-83945D006484}"/>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81" creationId="{A850572B-5B3B-C78E-8DCC-710DFB0E7F40}"/>
          </ac:cxnSpMkLst>
        </pc:cxnChg>
        <pc:cxnChg chg="del mod">
          <ac:chgData name="SHILLAKER, Keir (LEEDS AND YORK PARTNERSHIP NHS FOUNDATION TRUST)" userId="fc8d49eb-611f-4edc-b89c-8b4f02297ae9" providerId="ADAL" clId="{03D4BEA8-9F4D-4F54-A69E-6783FE16ADA0}" dt="2023-09-18T12:57:16.934" v="528" actId="478"/>
          <ac:cxnSpMkLst>
            <pc:docMk/>
            <pc:sldMk cId="3074254014" sldId="290"/>
            <ac:cxnSpMk id="84" creationId="{334E2B4A-5DAB-EFCB-8534-D889656A4AD8}"/>
          </ac:cxnSpMkLst>
        </pc:cxnChg>
      </pc:sldChg>
      <pc:sldChg chg="addSp modSp add mod">
        <pc:chgData name="SHILLAKER, Keir (LEEDS AND YORK PARTNERSHIP NHS FOUNDATION TRUST)" userId="fc8d49eb-611f-4edc-b89c-8b4f02297ae9" providerId="ADAL" clId="{03D4BEA8-9F4D-4F54-A69E-6783FE16ADA0}" dt="2023-09-18T13:31:10.685" v="2763" actId="113"/>
        <pc:sldMkLst>
          <pc:docMk/>
          <pc:sldMk cId="3405568195" sldId="291"/>
        </pc:sldMkLst>
        <pc:spChg chg="add mod">
          <ac:chgData name="SHILLAKER, Keir (LEEDS AND YORK PARTNERSHIP NHS FOUNDATION TRUST)" userId="fc8d49eb-611f-4edc-b89c-8b4f02297ae9" providerId="ADAL" clId="{03D4BEA8-9F4D-4F54-A69E-6783FE16ADA0}" dt="2023-09-18T13:31:10.685" v="2763" actId="113"/>
          <ac:spMkLst>
            <pc:docMk/>
            <pc:sldMk cId="3405568195" sldId="291"/>
            <ac:spMk id="2" creationId="{DFCB291D-5398-4931-F716-EEABE92983B3}"/>
          </ac:spMkLst>
        </pc:spChg>
        <pc:spChg chg="mod">
          <ac:chgData name="SHILLAKER, Keir (LEEDS AND YORK PARTNERSHIP NHS FOUNDATION TRUST)" userId="fc8d49eb-611f-4edc-b89c-8b4f02297ae9" providerId="ADAL" clId="{03D4BEA8-9F4D-4F54-A69E-6783FE16ADA0}" dt="2023-09-18T13:15:05.146" v="637" actId="20577"/>
          <ac:spMkLst>
            <pc:docMk/>
            <pc:sldMk cId="3405568195" sldId="291"/>
            <ac:spMk id="9" creationId="{BE35FA89-75E5-4ACD-B653-44CF48B1D8E3}"/>
          </ac:spMkLst>
        </pc:spChg>
      </pc:sldChg>
      <pc:sldChg chg="addSp delSp modSp add mod">
        <pc:chgData name="SHILLAKER, Keir (LEEDS AND YORK PARTNERSHIP NHS FOUNDATION TRUST)" userId="fc8d49eb-611f-4edc-b89c-8b4f02297ae9" providerId="ADAL" clId="{03D4BEA8-9F4D-4F54-A69E-6783FE16ADA0}" dt="2023-09-18T13:43:22.973" v="4604" actId="113"/>
        <pc:sldMkLst>
          <pc:docMk/>
          <pc:sldMk cId="1517874863" sldId="292"/>
        </pc:sldMkLst>
        <pc:spChg chg="add del mod">
          <ac:chgData name="SHILLAKER, Keir (LEEDS AND YORK PARTNERSHIP NHS FOUNDATION TRUST)" userId="fc8d49eb-611f-4edc-b89c-8b4f02297ae9" providerId="ADAL" clId="{03D4BEA8-9F4D-4F54-A69E-6783FE16ADA0}" dt="2023-09-18T13:31:26.302" v="2767" actId="478"/>
          <ac:spMkLst>
            <pc:docMk/>
            <pc:sldMk cId="1517874863" sldId="292"/>
            <ac:spMk id="2" creationId="{ECC3AF0B-D8DE-CA06-D73C-1358E149548F}"/>
          </ac:spMkLst>
        </pc:spChg>
        <pc:spChg chg="add mod">
          <ac:chgData name="SHILLAKER, Keir (LEEDS AND YORK PARTNERSHIP NHS FOUNDATION TRUST)" userId="fc8d49eb-611f-4edc-b89c-8b4f02297ae9" providerId="ADAL" clId="{03D4BEA8-9F4D-4F54-A69E-6783FE16ADA0}" dt="2023-09-18T13:43:22.973" v="4604" actId="113"/>
          <ac:spMkLst>
            <pc:docMk/>
            <pc:sldMk cId="1517874863" sldId="292"/>
            <ac:spMk id="3" creationId="{1AC350EF-5905-FE93-2495-77803A1618AA}"/>
          </ac:spMkLst>
        </pc:spChg>
        <pc:spChg chg="mod">
          <ac:chgData name="SHILLAKER, Keir (LEEDS AND YORK PARTNERSHIP NHS FOUNDATION TRUST)" userId="fc8d49eb-611f-4edc-b89c-8b4f02297ae9" providerId="ADAL" clId="{03D4BEA8-9F4D-4F54-A69E-6783FE16ADA0}" dt="2023-09-18T13:15:17.712" v="652" actId="20577"/>
          <ac:spMkLst>
            <pc:docMk/>
            <pc:sldMk cId="1517874863" sldId="292"/>
            <ac:spMk id="9" creationId="{BE35FA89-75E5-4ACD-B653-44CF48B1D8E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8D09B-9E29-48D1-A5A8-BAEC7FE0C5B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69C6AFF0-2A85-4004-8C84-04AEA6A855CC}">
      <dgm:prSet phldrT="[Text]"/>
      <dgm:spPr>
        <a:solidFill>
          <a:schemeClr val="tx1">
            <a:lumMod val="50000"/>
            <a:lumOff val="50000"/>
          </a:schemeClr>
        </a:solidFill>
      </dgm:spPr>
      <dgm:t>
        <a:bodyPr/>
        <a:lstStyle/>
        <a:p>
          <a:r>
            <a:rPr lang="en-GB"/>
            <a:t>WY MHLDA Core Team</a:t>
          </a:r>
        </a:p>
      </dgm:t>
    </dgm:pt>
    <dgm:pt modelId="{D5974E69-AECD-4177-A995-CD9551305142}" type="parTrans" cxnId="{A862CEA6-0B0E-4DA0-8E77-9BCD0C1E71DE}">
      <dgm:prSet/>
      <dgm:spPr/>
      <dgm:t>
        <a:bodyPr/>
        <a:lstStyle/>
        <a:p>
          <a:endParaRPr lang="en-GB"/>
        </a:p>
      </dgm:t>
    </dgm:pt>
    <dgm:pt modelId="{76B37762-0E4B-4440-A417-4FE8AF84CCB7}" type="sibTrans" cxnId="{A862CEA6-0B0E-4DA0-8E77-9BCD0C1E71DE}">
      <dgm:prSet/>
      <dgm:spPr/>
      <dgm:t>
        <a:bodyPr/>
        <a:lstStyle/>
        <a:p>
          <a:endParaRPr lang="en-GB"/>
        </a:p>
      </dgm:t>
    </dgm:pt>
    <dgm:pt modelId="{4C96412F-CED4-407F-9CC1-D14C0702F42D}">
      <dgm:prSet phldrT="[Text]"/>
      <dgm:spPr>
        <a:solidFill>
          <a:schemeClr val="tx2"/>
        </a:solidFill>
      </dgm:spPr>
      <dgm:t>
        <a:bodyPr/>
        <a:lstStyle/>
        <a:p>
          <a:r>
            <a:rPr lang="en-GB"/>
            <a:t>Trusts</a:t>
          </a:r>
        </a:p>
      </dgm:t>
    </dgm:pt>
    <dgm:pt modelId="{4B58AA29-BE11-44E9-A9E9-C43B7242A217}" type="parTrans" cxnId="{F9B2C152-9CFC-4A06-A0A3-EB1F5A1FC1B1}">
      <dgm:prSet/>
      <dgm:spPr/>
      <dgm:t>
        <a:bodyPr/>
        <a:lstStyle/>
        <a:p>
          <a:endParaRPr lang="en-GB"/>
        </a:p>
      </dgm:t>
    </dgm:pt>
    <dgm:pt modelId="{BD915994-7F1A-41EE-AD5C-796A08358D23}" type="sibTrans" cxnId="{F9B2C152-9CFC-4A06-A0A3-EB1F5A1FC1B1}">
      <dgm:prSet/>
      <dgm:spPr/>
      <dgm:t>
        <a:bodyPr/>
        <a:lstStyle/>
        <a:p>
          <a:endParaRPr lang="en-GB"/>
        </a:p>
      </dgm:t>
    </dgm:pt>
    <dgm:pt modelId="{B316F932-58B3-4977-846E-BB5938584362}">
      <dgm:prSet phldrT="[Text]"/>
      <dgm:spPr>
        <a:solidFill>
          <a:schemeClr val="tx2"/>
        </a:solidFill>
      </dgm:spPr>
      <dgm:t>
        <a:bodyPr/>
        <a:lstStyle/>
        <a:p>
          <a:r>
            <a:rPr lang="en-GB"/>
            <a:t>ICS</a:t>
          </a:r>
        </a:p>
      </dgm:t>
    </dgm:pt>
    <dgm:pt modelId="{7EB6BC9B-214E-4EAB-AF82-CADD9D260D1F}" type="parTrans" cxnId="{85729ED3-B10C-4E55-86E5-4F4A24AAE49F}">
      <dgm:prSet/>
      <dgm:spPr/>
      <dgm:t>
        <a:bodyPr/>
        <a:lstStyle/>
        <a:p>
          <a:endParaRPr lang="en-GB"/>
        </a:p>
      </dgm:t>
    </dgm:pt>
    <dgm:pt modelId="{B249CA81-F59B-4431-9399-A20437F64600}" type="sibTrans" cxnId="{85729ED3-B10C-4E55-86E5-4F4A24AAE49F}">
      <dgm:prSet/>
      <dgm:spPr/>
      <dgm:t>
        <a:bodyPr/>
        <a:lstStyle/>
        <a:p>
          <a:endParaRPr lang="en-GB"/>
        </a:p>
      </dgm:t>
    </dgm:pt>
    <dgm:pt modelId="{DAA0764D-FFB2-4CCB-9150-A5FC3A384092}">
      <dgm:prSet phldrT="[Text]"/>
      <dgm:spPr>
        <a:solidFill>
          <a:schemeClr val="tx2"/>
        </a:solidFill>
      </dgm:spPr>
      <dgm:t>
        <a:bodyPr/>
        <a:lstStyle/>
        <a:p>
          <a:r>
            <a:rPr lang="en-GB"/>
            <a:t>ICB</a:t>
          </a:r>
        </a:p>
      </dgm:t>
    </dgm:pt>
    <dgm:pt modelId="{D3A5A8CB-235B-4BEF-9AEC-ED7CAA51D1BD}" type="parTrans" cxnId="{F755BBD4-03A7-4598-9598-52FCFBE6D019}">
      <dgm:prSet/>
      <dgm:spPr/>
      <dgm:t>
        <a:bodyPr/>
        <a:lstStyle/>
        <a:p>
          <a:endParaRPr lang="en-GB"/>
        </a:p>
      </dgm:t>
    </dgm:pt>
    <dgm:pt modelId="{4FFA77E1-A455-45E1-B21A-E7F7F4087790}" type="sibTrans" cxnId="{F755BBD4-03A7-4598-9598-52FCFBE6D019}">
      <dgm:prSet/>
      <dgm:spPr/>
      <dgm:t>
        <a:bodyPr/>
        <a:lstStyle/>
        <a:p>
          <a:endParaRPr lang="en-GB"/>
        </a:p>
      </dgm:t>
    </dgm:pt>
    <dgm:pt modelId="{A05AF68E-82E3-48D6-BFBA-02807D620A20}" type="pres">
      <dgm:prSet presAssocID="{7938D09B-9E29-48D1-A5A8-BAEC7FE0C5B1}" presName="Name0" presStyleCnt="0">
        <dgm:presLayoutVars>
          <dgm:chMax val="1"/>
          <dgm:chPref val="1"/>
          <dgm:dir/>
          <dgm:animOne val="branch"/>
          <dgm:animLvl val="lvl"/>
        </dgm:presLayoutVars>
      </dgm:prSet>
      <dgm:spPr/>
    </dgm:pt>
    <dgm:pt modelId="{31C2A8E8-7D02-4542-9928-467399B5F903}" type="pres">
      <dgm:prSet presAssocID="{69C6AFF0-2A85-4004-8C84-04AEA6A855CC}" presName="singleCycle" presStyleCnt="0"/>
      <dgm:spPr/>
    </dgm:pt>
    <dgm:pt modelId="{1897E512-442A-404E-A35C-37AADA7764DA}" type="pres">
      <dgm:prSet presAssocID="{69C6AFF0-2A85-4004-8C84-04AEA6A855CC}" presName="singleCenter" presStyleLbl="node1" presStyleIdx="0" presStyleCnt="4">
        <dgm:presLayoutVars>
          <dgm:chMax val="7"/>
          <dgm:chPref val="7"/>
        </dgm:presLayoutVars>
      </dgm:prSet>
      <dgm:spPr/>
    </dgm:pt>
    <dgm:pt modelId="{87A30A65-2550-4B87-8BFF-906272A34357}" type="pres">
      <dgm:prSet presAssocID="{4B58AA29-BE11-44E9-A9E9-C43B7242A217}" presName="Name56" presStyleLbl="parChTrans1D2" presStyleIdx="0" presStyleCnt="3"/>
      <dgm:spPr/>
    </dgm:pt>
    <dgm:pt modelId="{6A78AFA8-B8C9-4B2F-AEED-AE37687DE6CD}" type="pres">
      <dgm:prSet presAssocID="{4C96412F-CED4-407F-9CC1-D14C0702F42D}" presName="text0" presStyleLbl="node1" presStyleIdx="1" presStyleCnt="4">
        <dgm:presLayoutVars>
          <dgm:bulletEnabled val="1"/>
        </dgm:presLayoutVars>
      </dgm:prSet>
      <dgm:spPr/>
    </dgm:pt>
    <dgm:pt modelId="{ABB09564-AE0E-475A-B344-3C245C6B03B3}" type="pres">
      <dgm:prSet presAssocID="{7EB6BC9B-214E-4EAB-AF82-CADD9D260D1F}" presName="Name56" presStyleLbl="parChTrans1D2" presStyleIdx="1" presStyleCnt="3"/>
      <dgm:spPr/>
    </dgm:pt>
    <dgm:pt modelId="{ED952354-4E85-4379-8EE5-2500FC2F6CA9}" type="pres">
      <dgm:prSet presAssocID="{B316F932-58B3-4977-846E-BB5938584362}" presName="text0" presStyleLbl="node1" presStyleIdx="2" presStyleCnt="4">
        <dgm:presLayoutVars>
          <dgm:bulletEnabled val="1"/>
        </dgm:presLayoutVars>
      </dgm:prSet>
      <dgm:spPr/>
    </dgm:pt>
    <dgm:pt modelId="{5A446B05-5A63-4712-92E0-0195B8C1A550}" type="pres">
      <dgm:prSet presAssocID="{D3A5A8CB-235B-4BEF-9AEC-ED7CAA51D1BD}" presName="Name56" presStyleLbl="parChTrans1D2" presStyleIdx="2" presStyleCnt="3"/>
      <dgm:spPr/>
    </dgm:pt>
    <dgm:pt modelId="{AC194D91-574A-41F6-A11C-6FDC24865EE7}" type="pres">
      <dgm:prSet presAssocID="{DAA0764D-FFB2-4CCB-9150-A5FC3A384092}" presName="text0" presStyleLbl="node1" presStyleIdx="3" presStyleCnt="4">
        <dgm:presLayoutVars>
          <dgm:bulletEnabled val="1"/>
        </dgm:presLayoutVars>
      </dgm:prSet>
      <dgm:spPr/>
    </dgm:pt>
  </dgm:ptLst>
  <dgm:cxnLst>
    <dgm:cxn modelId="{CB34D411-6F28-443B-B922-C084099AFF1E}" type="presOf" srcId="{69C6AFF0-2A85-4004-8C84-04AEA6A855CC}" destId="{1897E512-442A-404E-A35C-37AADA7764DA}" srcOrd="0" destOrd="0" presId="urn:microsoft.com/office/officeart/2008/layout/RadialCluster"/>
    <dgm:cxn modelId="{3A531B42-3270-4E63-BC8C-8E9C897307B9}" type="presOf" srcId="{7EB6BC9B-214E-4EAB-AF82-CADD9D260D1F}" destId="{ABB09564-AE0E-475A-B344-3C245C6B03B3}" srcOrd="0" destOrd="0" presId="urn:microsoft.com/office/officeart/2008/layout/RadialCluster"/>
    <dgm:cxn modelId="{C5A5C844-B176-48FF-BBA7-880440B0EA89}" type="presOf" srcId="{7938D09B-9E29-48D1-A5A8-BAEC7FE0C5B1}" destId="{A05AF68E-82E3-48D6-BFBA-02807D620A20}" srcOrd="0" destOrd="0" presId="urn:microsoft.com/office/officeart/2008/layout/RadialCluster"/>
    <dgm:cxn modelId="{9A35BE66-E2C8-4895-9E12-9E8F5E40ED81}" type="presOf" srcId="{4C96412F-CED4-407F-9CC1-D14C0702F42D}" destId="{6A78AFA8-B8C9-4B2F-AEED-AE37687DE6CD}" srcOrd="0" destOrd="0" presId="urn:microsoft.com/office/officeart/2008/layout/RadialCluster"/>
    <dgm:cxn modelId="{998EE34D-9626-4EEC-A9D6-E6E6DC9E7591}" type="presOf" srcId="{B316F932-58B3-4977-846E-BB5938584362}" destId="{ED952354-4E85-4379-8EE5-2500FC2F6CA9}" srcOrd="0" destOrd="0" presId="urn:microsoft.com/office/officeart/2008/layout/RadialCluster"/>
    <dgm:cxn modelId="{F9B2C152-9CFC-4A06-A0A3-EB1F5A1FC1B1}" srcId="{69C6AFF0-2A85-4004-8C84-04AEA6A855CC}" destId="{4C96412F-CED4-407F-9CC1-D14C0702F42D}" srcOrd="0" destOrd="0" parTransId="{4B58AA29-BE11-44E9-A9E9-C43B7242A217}" sibTransId="{BD915994-7F1A-41EE-AD5C-796A08358D23}"/>
    <dgm:cxn modelId="{A862CEA6-0B0E-4DA0-8E77-9BCD0C1E71DE}" srcId="{7938D09B-9E29-48D1-A5A8-BAEC7FE0C5B1}" destId="{69C6AFF0-2A85-4004-8C84-04AEA6A855CC}" srcOrd="0" destOrd="0" parTransId="{D5974E69-AECD-4177-A995-CD9551305142}" sibTransId="{76B37762-0E4B-4440-A417-4FE8AF84CCB7}"/>
    <dgm:cxn modelId="{7E8646C7-5E23-4DCD-AB1A-D36D8D4CDF5A}" type="presOf" srcId="{DAA0764D-FFB2-4CCB-9150-A5FC3A384092}" destId="{AC194D91-574A-41F6-A11C-6FDC24865EE7}" srcOrd="0" destOrd="0" presId="urn:microsoft.com/office/officeart/2008/layout/RadialCluster"/>
    <dgm:cxn modelId="{85729ED3-B10C-4E55-86E5-4F4A24AAE49F}" srcId="{69C6AFF0-2A85-4004-8C84-04AEA6A855CC}" destId="{B316F932-58B3-4977-846E-BB5938584362}" srcOrd="1" destOrd="0" parTransId="{7EB6BC9B-214E-4EAB-AF82-CADD9D260D1F}" sibTransId="{B249CA81-F59B-4431-9399-A20437F64600}"/>
    <dgm:cxn modelId="{F755BBD4-03A7-4598-9598-52FCFBE6D019}" srcId="{69C6AFF0-2A85-4004-8C84-04AEA6A855CC}" destId="{DAA0764D-FFB2-4CCB-9150-A5FC3A384092}" srcOrd="2" destOrd="0" parTransId="{D3A5A8CB-235B-4BEF-9AEC-ED7CAA51D1BD}" sibTransId="{4FFA77E1-A455-45E1-B21A-E7F7F4087790}"/>
    <dgm:cxn modelId="{ABEB83E2-AB94-4DA1-A111-2322BBBA5E52}" type="presOf" srcId="{4B58AA29-BE11-44E9-A9E9-C43B7242A217}" destId="{87A30A65-2550-4B87-8BFF-906272A34357}" srcOrd="0" destOrd="0" presId="urn:microsoft.com/office/officeart/2008/layout/RadialCluster"/>
    <dgm:cxn modelId="{C50324F2-0B6E-490F-837A-584F5AEEFE2A}" type="presOf" srcId="{D3A5A8CB-235B-4BEF-9AEC-ED7CAA51D1BD}" destId="{5A446B05-5A63-4712-92E0-0195B8C1A550}" srcOrd="0" destOrd="0" presId="urn:microsoft.com/office/officeart/2008/layout/RadialCluster"/>
    <dgm:cxn modelId="{D7737CE0-DF46-49A5-B72D-F63A0C7280B4}" type="presParOf" srcId="{A05AF68E-82E3-48D6-BFBA-02807D620A20}" destId="{31C2A8E8-7D02-4542-9928-467399B5F903}" srcOrd="0" destOrd="0" presId="urn:microsoft.com/office/officeart/2008/layout/RadialCluster"/>
    <dgm:cxn modelId="{2936ECEA-0A49-441E-B0B1-E40A654F0146}" type="presParOf" srcId="{31C2A8E8-7D02-4542-9928-467399B5F903}" destId="{1897E512-442A-404E-A35C-37AADA7764DA}" srcOrd="0" destOrd="0" presId="urn:microsoft.com/office/officeart/2008/layout/RadialCluster"/>
    <dgm:cxn modelId="{E83DF683-B891-4242-B392-87D4C78686DA}" type="presParOf" srcId="{31C2A8E8-7D02-4542-9928-467399B5F903}" destId="{87A30A65-2550-4B87-8BFF-906272A34357}" srcOrd="1" destOrd="0" presId="urn:microsoft.com/office/officeart/2008/layout/RadialCluster"/>
    <dgm:cxn modelId="{8C77CCFA-E5A1-4C66-BE53-088AE7501EFA}" type="presParOf" srcId="{31C2A8E8-7D02-4542-9928-467399B5F903}" destId="{6A78AFA8-B8C9-4B2F-AEED-AE37687DE6CD}" srcOrd="2" destOrd="0" presId="urn:microsoft.com/office/officeart/2008/layout/RadialCluster"/>
    <dgm:cxn modelId="{D79915C2-94F7-429E-8F41-72DC6D0FCCC6}" type="presParOf" srcId="{31C2A8E8-7D02-4542-9928-467399B5F903}" destId="{ABB09564-AE0E-475A-B344-3C245C6B03B3}" srcOrd="3" destOrd="0" presId="urn:microsoft.com/office/officeart/2008/layout/RadialCluster"/>
    <dgm:cxn modelId="{DD2CEE31-0275-457D-AEE1-034FD0874EFD}" type="presParOf" srcId="{31C2A8E8-7D02-4542-9928-467399B5F903}" destId="{ED952354-4E85-4379-8EE5-2500FC2F6CA9}" srcOrd="4" destOrd="0" presId="urn:microsoft.com/office/officeart/2008/layout/RadialCluster"/>
    <dgm:cxn modelId="{1F1E96BF-24E6-4692-A06E-F3762892BA4B}" type="presParOf" srcId="{31C2A8E8-7D02-4542-9928-467399B5F903}" destId="{5A446B05-5A63-4712-92E0-0195B8C1A550}" srcOrd="5" destOrd="0" presId="urn:microsoft.com/office/officeart/2008/layout/RadialCluster"/>
    <dgm:cxn modelId="{087A7C3F-C7F2-4AB7-8A2A-3366384EB951}" type="presParOf" srcId="{31C2A8E8-7D02-4542-9928-467399B5F903}" destId="{AC194D91-574A-41F6-A11C-6FDC24865EE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7E512-442A-404E-A35C-37AADA7764DA}">
      <dsp:nvSpPr>
        <dsp:cNvPr id="0" name=""/>
        <dsp:cNvSpPr/>
      </dsp:nvSpPr>
      <dsp:spPr>
        <a:xfrm>
          <a:off x="2344687" y="1685885"/>
          <a:ext cx="1087119" cy="1087119"/>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a:t>WY MHLDA Core Team</a:t>
          </a:r>
        </a:p>
      </dsp:txBody>
      <dsp:txXfrm>
        <a:off x="2397756" y="1738954"/>
        <a:ext cx="980981" cy="980981"/>
      </dsp:txXfrm>
    </dsp:sp>
    <dsp:sp modelId="{87A30A65-2550-4B87-8BFF-906272A34357}">
      <dsp:nvSpPr>
        <dsp:cNvPr id="0" name=""/>
        <dsp:cNvSpPr/>
      </dsp:nvSpPr>
      <dsp:spPr>
        <a:xfrm rot="16200000">
          <a:off x="2506962" y="1304600"/>
          <a:ext cx="762569" cy="0"/>
        </a:xfrm>
        <a:custGeom>
          <a:avLst/>
          <a:gdLst/>
          <a:ahLst/>
          <a:cxnLst/>
          <a:rect l="0" t="0" r="0" b="0"/>
          <a:pathLst>
            <a:path>
              <a:moveTo>
                <a:pt x="0" y="0"/>
              </a:moveTo>
              <a:lnTo>
                <a:pt x="762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78AFA8-B8C9-4B2F-AEED-AE37687DE6CD}">
      <dsp:nvSpPr>
        <dsp:cNvPr id="0" name=""/>
        <dsp:cNvSpPr/>
      </dsp:nvSpPr>
      <dsp:spPr>
        <a:xfrm>
          <a:off x="2524062" y="194945"/>
          <a:ext cx="728370" cy="72837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a:t>Trusts</a:t>
          </a:r>
        </a:p>
      </dsp:txBody>
      <dsp:txXfrm>
        <a:off x="2559618" y="230501"/>
        <a:ext cx="657258" cy="657258"/>
      </dsp:txXfrm>
    </dsp:sp>
    <dsp:sp modelId="{ABB09564-AE0E-475A-B344-3C245C6B03B3}">
      <dsp:nvSpPr>
        <dsp:cNvPr id="0" name=""/>
        <dsp:cNvSpPr/>
      </dsp:nvSpPr>
      <dsp:spPr>
        <a:xfrm rot="1800000">
          <a:off x="3390131" y="2698804"/>
          <a:ext cx="622140" cy="0"/>
        </a:xfrm>
        <a:custGeom>
          <a:avLst/>
          <a:gdLst/>
          <a:ahLst/>
          <a:cxnLst/>
          <a:rect l="0" t="0" r="0" b="0"/>
          <a:pathLst>
            <a:path>
              <a:moveTo>
                <a:pt x="0" y="0"/>
              </a:moveTo>
              <a:lnTo>
                <a:pt x="6221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952354-4E85-4379-8EE5-2500FC2F6CA9}">
      <dsp:nvSpPr>
        <dsp:cNvPr id="0" name=""/>
        <dsp:cNvSpPr/>
      </dsp:nvSpPr>
      <dsp:spPr>
        <a:xfrm>
          <a:off x="3970597" y="2700417"/>
          <a:ext cx="728370" cy="72837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GB" sz="3100" kern="1200"/>
            <a:t>ICS</a:t>
          </a:r>
        </a:p>
      </dsp:txBody>
      <dsp:txXfrm>
        <a:off x="4006153" y="2735973"/>
        <a:ext cx="657258" cy="657258"/>
      </dsp:txXfrm>
    </dsp:sp>
    <dsp:sp modelId="{5A446B05-5A63-4712-92E0-0195B8C1A550}">
      <dsp:nvSpPr>
        <dsp:cNvPr id="0" name=""/>
        <dsp:cNvSpPr/>
      </dsp:nvSpPr>
      <dsp:spPr>
        <a:xfrm rot="9000000">
          <a:off x="1764222" y="2698804"/>
          <a:ext cx="622140" cy="0"/>
        </a:xfrm>
        <a:custGeom>
          <a:avLst/>
          <a:gdLst/>
          <a:ahLst/>
          <a:cxnLst/>
          <a:rect l="0" t="0" r="0" b="0"/>
          <a:pathLst>
            <a:path>
              <a:moveTo>
                <a:pt x="0" y="0"/>
              </a:moveTo>
              <a:lnTo>
                <a:pt x="6221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194D91-574A-41F6-A11C-6FDC24865EE7}">
      <dsp:nvSpPr>
        <dsp:cNvPr id="0" name=""/>
        <dsp:cNvSpPr/>
      </dsp:nvSpPr>
      <dsp:spPr>
        <a:xfrm>
          <a:off x="1077527" y="2700417"/>
          <a:ext cx="728370" cy="72837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GB" sz="2900" kern="1200"/>
            <a:t>ICB</a:t>
          </a:r>
        </a:p>
      </dsp:txBody>
      <dsp:txXfrm>
        <a:off x="1113083" y="2735973"/>
        <a:ext cx="657258" cy="65725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EA76-D9F7-4DF9-8CCA-FDF4C847C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913E72-CEBB-4B79-B19D-5B59FC11D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7A297B-0A30-43E4-B3EF-444948AEEA7F}"/>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5" name="Footer Placeholder 4">
            <a:extLst>
              <a:ext uri="{FF2B5EF4-FFF2-40B4-BE49-F238E27FC236}">
                <a16:creationId xmlns:a16="http://schemas.microsoft.com/office/drawing/2014/main" id="{F0BD3250-B098-4855-9BD0-EA68B5615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384395-9749-461C-BBE9-4490FB80127E}"/>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163872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1B3B-4057-4216-9E6E-F8131F566F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9E2808-B002-423B-8726-CD6D21291B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3E880-45E6-4CAA-A6FE-74418D505286}"/>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5" name="Footer Placeholder 4">
            <a:extLst>
              <a:ext uri="{FF2B5EF4-FFF2-40B4-BE49-F238E27FC236}">
                <a16:creationId xmlns:a16="http://schemas.microsoft.com/office/drawing/2014/main" id="{29450239-310D-45DF-8B68-DD684A2AE6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6EF630-B30D-450A-8A58-C13265F508B7}"/>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269231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BD62A-1ED4-4CD0-BCD5-67824E1ACF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9E2A33-6A1E-4DE2-8AFF-C4F6C5C4A6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10E08-5E8B-4A98-9427-4964C92FE4CF}"/>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5" name="Footer Placeholder 4">
            <a:extLst>
              <a:ext uri="{FF2B5EF4-FFF2-40B4-BE49-F238E27FC236}">
                <a16:creationId xmlns:a16="http://schemas.microsoft.com/office/drawing/2014/main" id="{F95F1E32-8C45-4735-8BD1-B140E7237C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DFC94-1A37-4A3D-AEAD-D2FEF1D8502A}"/>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296031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7870" y="1436640"/>
            <a:ext cx="10625912" cy="1407582"/>
          </a:xfrm>
        </p:spPr>
        <p:txBody>
          <a:bodyPr anchor="t">
            <a:noAutofit/>
          </a:bodyPr>
          <a:lstStyle>
            <a:lvl1pPr algn="l">
              <a:defRPr sz="5080" b="1" i="0">
                <a:solidFill>
                  <a:schemeClr val="bg1"/>
                </a:solidFill>
                <a:latin typeface="Frutiger CE 45 Light" panose="02000403040000020004" pitchFamily="2" charset="0"/>
              </a:defRPr>
            </a:lvl1pPr>
          </a:lstStyle>
          <a:p>
            <a:r>
              <a:rPr lang="en-GB"/>
              <a:t>DFRAFT.</a:t>
            </a:r>
            <a:endParaRPr lang="en-US"/>
          </a:p>
        </p:txBody>
      </p:sp>
      <p:sp>
        <p:nvSpPr>
          <p:cNvPr id="3" name="Subtitle 2"/>
          <p:cNvSpPr>
            <a:spLocks noGrp="1"/>
          </p:cNvSpPr>
          <p:nvPr>
            <p:ph type="subTitle" idx="1" hasCustomPrompt="1"/>
          </p:nvPr>
        </p:nvSpPr>
        <p:spPr>
          <a:xfrm>
            <a:off x="1107870" y="3042108"/>
            <a:ext cx="9144000" cy="397261"/>
          </a:xfrm>
        </p:spPr>
        <p:txBody>
          <a:bodyPr>
            <a:noAutofit/>
          </a:bodyPr>
          <a:lstStyle>
            <a:lvl1pPr marL="0" indent="0" algn="l">
              <a:lnSpc>
                <a:spcPct val="100000"/>
              </a:lnSpc>
              <a:buNone/>
              <a:defRPr sz="1633" b="1" i="0">
                <a:solidFill>
                  <a:srgbClr val="3B2767"/>
                </a:solidFill>
                <a:latin typeface="Frutiger LT 45 Light" panose="020B0500000000000000"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a:t>Any subtitle information should be written here.</a:t>
            </a:r>
            <a:endParaRPr lang="en-US"/>
          </a:p>
        </p:txBody>
      </p:sp>
    </p:spTree>
    <p:extLst>
      <p:ext uri="{BB962C8B-B14F-4D97-AF65-F5344CB8AC3E}">
        <p14:creationId xmlns:p14="http://schemas.microsoft.com/office/powerpoint/2010/main" val="64445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26FA-F0CD-46B2-9859-E8B4EC275D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E23E95-EC6C-48E3-A621-969C05BD1F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D1ACD3-ED60-41D9-A643-56C230E7D3D6}"/>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5" name="Footer Placeholder 4">
            <a:extLst>
              <a:ext uri="{FF2B5EF4-FFF2-40B4-BE49-F238E27FC236}">
                <a16:creationId xmlns:a16="http://schemas.microsoft.com/office/drawing/2014/main" id="{E9FA47A6-D5CE-47E0-AF30-067DBD7236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599597-EE89-4872-8F3F-3E2AC92ECC97}"/>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194589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BBB8-BEBC-4A00-9C96-C22728AE0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7CA925-24B8-46C0-AC07-18D6099BE8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47C71-A8E7-4926-ACDD-6017C5271C57}"/>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5" name="Footer Placeholder 4">
            <a:extLst>
              <a:ext uri="{FF2B5EF4-FFF2-40B4-BE49-F238E27FC236}">
                <a16:creationId xmlns:a16="http://schemas.microsoft.com/office/drawing/2014/main" id="{F52BBE59-C7F2-4096-BDEB-82E95B5898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D8E6A8-70B3-42C5-8E5E-300C58B1960C}"/>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209602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E327-CA4B-4E6D-A67E-52FA3F5492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61A1E8-4F96-4FD8-B126-4AC3389827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2E66D7-52C0-452C-979E-3A3DCE25F1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4A1121-BC03-4E5B-8D0B-0618F2B996B3}"/>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6" name="Footer Placeholder 5">
            <a:extLst>
              <a:ext uri="{FF2B5EF4-FFF2-40B4-BE49-F238E27FC236}">
                <a16:creationId xmlns:a16="http://schemas.microsoft.com/office/drawing/2014/main" id="{C0E24421-87D3-498B-B55A-000C7D3377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28F11D-E816-4386-B3F3-0D97B8050B13}"/>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92792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16AD-935A-416B-97EF-5839717206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F0A527-033B-40C4-AD15-D57AE253B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18E78E-124E-4605-8398-3580D85C5D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093BFC-8911-4F6E-9E7F-642D56FC9E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F9B1A1-AB03-41DA-B301-0C45855AC9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2AA9E1-1E47-43CA-A32B-E33B89AFF6CF}"/>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8" name="Footer Placeholder 7">
            <a:extLst>
              <a:ext uri="{FF2B5EF4-FFF2-40B4-BE49-F238E27FC236}">
                <a16:creationId xmlns:a16="http://schemas.microsoft.com/office/drawing/2014/main" id="{5E4AC0DB-7B20-4B48-ABC1-355AE4019A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A58EDF-220F-4D58-8A24-4366DB6180C4}"/>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315807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F670-F7D6-4800-8DB2-2255874A98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43D21A-E44D-4C99-9286-7FDEA5D4C73C}"/>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4" name="Footer Placeholder 3">
            <a:extLst>
              <a:ext uri="{FF2B5EF4-FFF2-40B4-BE49-F238E27FC236}">
                <a16:creationId xmlns:a16="http://schemas.microsoft.com/office/drawing/2014/main" id="{EC1D721E-3747-4B8C-A3AF-D8AA7CC767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0589B5-69C4-4E5F-8E34-15DC335C0A3A}"/>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406736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8FC304-5322-45C7-9AFB-AC84F5D8B004}"/>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3" name="Footer Placeholder 2">
            <a:extLst>
              <a:ext uri="{FF2B5EF4-FFF2-40B4-BE49-F238E27FC236}">
                <a16:creationId xmlns:a16="http://schemas.microsoft.com/office/drawing/2014/main" id="{BB94AB87-B8BA-4B71-9673-CB571038EE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962FCA-D898-46ED-82AE-50469588103D}"/>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181880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F334-5BAD-46EB-8249-3A04AF599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3DE0AC-B60B-414D-BF5C-841A741251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ED78DB-6AD9-47F2-827C-4E31D4214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CE494-AAD9-435A-BD45-76554A4F62D5}"/>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6" name="Footer Placeholder 5">
            <a:extLst>
              <a:ext uri="{FF2B5EF4-FFF2-40B4-BE49-F238E27FC236}">
                <a16:creationId xmlns:a16="http://schemas.microsoft.com/office/drawing/2014/main" id="{2588FB75-EE00-4D97-AB91-1D4AF24E6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3F741-9D3B-4427-BB2B-224BD67E2CB1}"/>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157455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A752-5133-4443-A0BB-2E6438A17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606175-DBB8-4C1B-95A8-E43D7F076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99C745-2D4B-4FF5-B08A-7980D3A3D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513B3D-15D2-4C68-B7BB-0CE89D985DD7}"/>
              </a:ext>
            </a:extLst>
          </p:cNvPr>
          <p:cNvSpPr>
            <a:spLocks noGrp="1"/>
          </p:cNvSpPr>
          <p:nvPr>
            <p:ph type="dt" sz="half" idx="10"/>
          </p:nvPr>
        </p:nvSpPr>
        <p:spPr/>
        <p:txBody>
          <a:bodyPr/>
          <a:lstStyle/>
          <a:p>
            <a:fld id="{A6D1F597-F376-4AF6-9D84-9E0B81326899}" type="datetimeFigureOut">
              <a:rPr lang="en-GB" smtClean="0"/>
              <a:t>26/09/2023</a:t>
            </a:fld>
            <a:endParaRPr lang="en-GB"/>
          </a:p>
        </p:txBody>
      </p:sp>
      <p:sp>
        <p:nvSpPr>
          <p:cNvPr id="6" name="Footer Placeholder 5">
            <a:extLst>
              <a:ext uri="{FF2B5EF4-FFF2-40B4-BE49-F238E27FC236}">
                <a16:creationId xmlns:a16="http://schemas.microsoft.com/office/drawing/2014/main" id="{4EAE4582-E2D3-47EB-83B6-5D5E08D1EA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68459C-6849-4C7F-8E26-F904EC66EA9D}"/>
              </a:ext>
            </a:extLst>
          </p:cNvPr>
          <p:cNvSpPr>
            <a:spLocks noGrp="1"/>
          </p:cNvSpPr>
          <p:nvPr>
            <p:ph type="sldNum" sz="quarter" idx="12"/>
          </p:nvPr>
        </p:nvSpPr>
        <p:spPr/>
        <p:txBody>
          <a:bodyPr/>
          <a:lstStyle/>
          <a:p>
            <a:fld id="{E65794BA-0F0E-487F-A2D4-42AE2156C5A2}" type="slidenum">
              <a:rPr lang="en-GB" smtClean="0"/>
              <a:t>‹#›</a:t>
            </a:fld>
            <a:endParaRPr lang="en-GB"/>
          </a:p>
        </p:txBody>
      </p:sp>
    </p:spTree>
    <p:extLst>
      <p:ext uri="{BB962C8B-B14F-4D97-AF65-F5344CB8AC3E}">
        <p14:creationId xmlns:p14="http://schemas.microsoft.com/office/powerpoint/2010/main" val="302265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97D41-B467-4ABC-8EA7-95F7F3735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3A975-701A-4713-8F44-272D00C772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63B1D-D588-4B54-B637-4F9A90519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1F597-F376-4AF6-9D84-9E0B81326899}" type="datetimeFigureOut">
              <a:rPr lang="en-GB" smtClean="0"/>
              <a:t>26/09/2023</a:t>
            </a:fld>
            <a:endParaRPr lang="en-GB"/>
          </a:p>
        </p:txBody>
      </p:sp>
      <p:sp>
        <p:nvSpPr>
          <p:cNvPr id="5" name="Footer Placeholder 4">
            <a:extLst>
              <a:ext uri="{FF2B5EF4-FFF2-40B4-BE49-F238E27FC236}">
                <a16:creationId xmlns:a16="http://schemas.microsoft.com/office/drawing/2014/main" id="{4615D971-D1E8-44EE-B9C4-DD3D4ACCE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82D08A-EF13-4AE6-A949-7160BBFB4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794BA-0F0E-487F-A2D4-42AE2156C5A2}" type="slidenum">
              <a:rPr lang="en-GB" smtClean="0"/>
              <a:t>‹#›</a:t>
            </a:fld>
            <a:endParaRPr lang="en-GB"/>
          </a:p>
        </p:txBody>
      </p:sp>
    </p:spTree>
    <p:extLst>
      <p:ext uri="{BB962C8B-B14F-4D97-AF65-F5344CB8AC3E}">
        <p14:creationId xmlns:p14="http://schemas.microsoft.com/office/powerpoint/2010/main" val="3292512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9CA0F-874E-7C40-958A-26D41DF2DB6C}" type="datetimeFigureOut">
              <a:rPr lang="en-US" smtClean="0"/>
              <a:t>9/26/2023</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21848-6ABB-1044-8BC7-C9B96B7AFB19}" type="slidenum">
              <a:rPr lang="en-US" smtClean="0"/>
              <a:t>‹#›</a:t>
            </a:fld>
            <a:endParaRPr lang="en-US"/>
          </a:p>
        </p:txBody>
      </p:sp>
      <p:pic>
        <p:nvPicPr>
          <p:cNvPr id="7" name="Picture 6">
            <a:extLst>
              <a:ext uri="{FF2B5EF4-FFF2-40B4-BE49-F238E27FC236}">
                <a16:creationId xmlns:a16="http://schemas.microsoft.com/office/drawing/2014/main" id="{2A3B5304-E52E-7D45-96D0-9F69C6477950}"/>
              </a:ext>
            </a:extLst>
          </p:cNvPr>
          <p:cNvPicPr>
            <a:picLocks noChangeAspect="1"/>
          </p:cNvPicPr>
          <p:nvPr userDrawn="1"/>
        </p:nvPicPr>
        <p:blipFill>
          <a:blip r:embed="rId3"/>
          <a:stretch>
            <a:fillRect/>
          </a:stretch>
        </p:blipFill>
        <p:spPr>
          <a:xfrm>
            <a:off x="6335" y="2880"/>
            <a:ext cx="12179328" cy="6855120"/>
          </a:xfrm>
          <a:prstGeom prst="rect">
            <a:avLst/>
          </a:prstGeom>
        </p:spPr>
      </p:pic>
      <p:pic>
        <p:nvPicPr>
          <p:cNvPr id="9" name="Picture 8">
            <a:extLst>
              <a:ext uri="{FF2B5EF4-FFF2-40B4-BE49-F238E27FC236}">
                <a16:creationId xmlns:a16="http://schemas.microsoft.com/office/drawing/2014/main" id="{263A53C9-8A05-3D48-920A-AB03D5112B5D}"/>
              </a:ext>
            </a:extLst>
          </p:cNvPr>
          <p:cNvPicPr>
            <a:picLocks noChangeAspect="1"/>
          </p:cNvPicPr>
          <p:nvPr userDrawn="1"/>
        </p:nvPicPr>
        <p:blipFill>
          <a:blip r:embed="rId4"/>
          <a:stretch>
            <a:fillRect/>
          </a:stretch>
        </p:blipFill>
        <p:spPr>
          <a:xfrm>
            <a:off x="6335" y="1440"/>
            <a:ext cx="12179328" cy="6855120"/>
          </a:xfrm>
          <a:prstGeom prst="rect">
            <a:avLst/>
          </a:prstGeom>
        </p:spPr>
      </p:pic>
      <p:pic>
        <p:nvPicPr>
          <p:cNvPr id="10" name="Picture 9">
            <a:extLst>
              <a:ext uri="{FF2B5EF4-FFF2-40B4-BE49-F238E27FC236}">
                <a16:creationId xmlns:a16="http://schemas.microsoft.com/office/drawing/2014/main" id="{E653C030-F79B-8C43-99DA-E9E24A7548E5}"/>
              </a:ext>
            </a:extLst>
          </p:cNvPr>
          <p:cNvPicPr>
            <a:picLocks noChangeAspect="1"/>
          </p:cNvPicPr>
          <p:nvPr userDrawn="1"/>
        </p:nvPicPr>
        <p:blipFill>
          <a:blip r:embed="rId5"/>
          <a:stretch>
            <a:fillRect/>
          </a:stretch>
        </p:blipFill>
        <p:spPr>
          <a:xfrm>
            <a:off x="6335" y="1440"/>
            <a:ext cx="12179328" cy="6855120"/>
          </a:xfrm>
          <a:prstGeom prst="rect">
            <a:avLst/>
          </a:prstGeom>
        </p:spPr>
      </p:pic>
      <p:pic>
        <p:nvPicPr>
          <p:cNvPr id="11" name="Picture 10">
            <a:extLst>
              <a:ext uri="{FF2B5EF4-FFF2-40B4-BE49-F238E27FC236}">
                <a16:creationId xmlns:a16="http://schemas.microsoft.com/office/drawing/2014/main" id="{1486EDA4-0814-A843-98D4-14514B536B3C}"/>
              </a:ext>
            </a:extLst>
          </p:cNvPr>
          <p:cNvPicPr>
            <a:picLocks noChangeAspect="1"/>
          </p:cNvPicPr>
          <p:nvPr userDrawn="1"/>
        </p:nvPicPr>
        <p:blipFill>
          <a:blip r:embed="rId6"/>
          <a:stretch>
            <a:fillRect/>
          </a:stretch>
        </p:blipFill>
        <p:spPr>
          <a:xfrm>
            <a:off x="6335" y="1440"/>
            <a:ext cx="12179328" cy="6855120"/>
          </a:xfrm>
          <a:prstGeom prst="rect">
            <a:avLst/>
          </a:prstGeom>
        </p:spPr>
      </p:pic>
    </p:spTree>
    <p:extLst>
      <p:ext uri="{BB962C8B-B14F-4D97-AF65-F5344CB8AC3E}">
        <p14:creationId xmlns:p14="http://schemas.microsoft.com/office/powerpoint/2010/main" val="396682594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EC4C-C2E7-A742-8624-EE7FD41F9211}"/>
              </a:ext>
            </a:extLst>
          </p:cNvPr>
          <p:cNvSpPr>
            <a:spLocks noGrp="1"/>
          </p:cNvSpPr>
          <p:nvPr>
            <p:ph type="ctrTitle"/>
          </p:nvPr>
        </p:nvSpPr>
        <p:spPr>
          <a:xfrm>
            <a:off x="611684" y="1530836"/>
            <a:ext cx="10474132" cy="690296"/>
          </a:xfrm>
        </p:spPr>
        <p:txBody>
          <a:bodyPr/>
          <a:lstStyle/>
          <a:p>
            <a:r>
              <a:rPr lang="en-US" sz="4400">
                <a:latin typeface="Arial" panose="020B0604020202020204" pitchFamily="34" charset="0"/>
                <a:cs typeface="Arial" panose="020B0604020202020204" pitchFamily="34" charset="0"/>
              </a:rPr>
              <a:t>The WYMHLDA Collaborative &amp; Place</a:t>
            </a:r>
            <a:br>
              <a:rPr lang="en-US" sz="4899">
                <a:latin typeface="Arial" panose="020B0604020202020204" pitchFamily="34" charset="0"/>
                <a:cs typeface="Arial" panose="020B0604020202020204" pitchFamily="34" charset="0"/>
              </a:rPr>
            </a:br>
            <a:br>
              <a:rPr lang="en-US" sz="4899">
                <a:latin typeface="Arial" panose="020B0604020202020204" pitchFamily="34" charset="0"/>
                <a:cs typeface="Arial" panose="020B0604020202020204" pitchFamily="34" charset="0"/>
              </a:rPr>
            </a:br>
            <a:r>
              <a:rPr lang="en-US" sz="4000" b="0">
                <a:solidFill>
                  <a:schemeClr val="accent4">
                    <a:lumMod val="40000"/>
                    <a:lumOff val="60000"/>
                  </a:schemeClr>
                </a:solidFill>
                <a:latin typeface="Arial" panose="020B0604020202020204" pitchFamily="34" charset="0"/>
                <a:cs typeface="Arial" panose="020B0604020202020204" pitchFamily="34" charset="0"/>
              </a:rPr>
              <a:t>Keir Shillaker</a:t>
            </a:r>
            <a:endParaRPr lang="en-US" sz="4899">
              <a:solidFill>
                <a:schemeClr val="accent4">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60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Arrow: Curved Down 97">
            <a:extLst>
              <a:ext uri="{FF2B5EF4-FFF2-40B4-BE49-F238E27FC236}">
                <a16:creationId xmlns:a16="http://schemas.microsoft.com/office/drawing/2014/main" id="{7C1AE07E-F687-D0CF-13AF-9ADCB07E332B}"/>
              </a:ext>
            </a:extLst>
          </p:cNvPr>
          <p:cNvSpPr/>
          <p:nvPr/>
        </p:nvSpPr>
        <p:spPr>
          <a:xfrm rot="10800000">
            <a:off x="6045316" y="3679482"/>
            <a:ext cx="5566113" cy="2232512"/>
          </a:xfrm>
          <a:prstGeom prst="curved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7" name="Arrow: Curved Down 96">
            <a:extLst>
              <a:ext uri="{FF2B5EF4-FFF2-40B4-BE49-F238E27FC236}">
                <a16:creationId xmlns:a16="http://schemas.microsoft.com/office/drawing/2014/main" id="{5A8E8B63-6A9E-77BE-E095-E8A5982C43D7}"/>
              </a:ext>
            </a:extLst>
          </p:cNvPr>
          <p:cNvSpPr/>
          <p:nvPr/>
        </p:nvSpPr>
        <p:spPr>
          <a:xfrm>
            <a:off x="6244313" y="921247"/>
            <a:ext cx="5566113" cy="2232512"/>
          </a:xfrm>
          <a:prstGeom prst="curved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itle 1">
            <a:extLst>
              <a:ext uri="{FF2B5EF4-FFF2-40B4-BE49-F238E27FC236}">
                <a16:creationId xmlns:a16="http://schemas.microsoft.com/office/drawing/2014/main" id="{BE35FA89-75E5-4ACD-B653-44CF48B1D8E3}"/>
              </a:ext>
            </a:extLst>
          </p:cNvPr>
          <p:cNvSpPr txBox="1">
            <a:spLocks/>
          </p:cNvSpPr>
          <p:nvPr/>
        </p:nvSpPr>
        <p:spPr>
          <a:xfrm>
            <a:off x="180474" y="124701"/>
            <a:ext cx="9498720" cy="718675"/>
          </a:xfrm>
          <a:prstGeom prst="rect">
            <a:avLst/>
          </a:prstGeom>
        </p:spPr>
        <p:txBody>
          <a:bodyPr lIns="104287" tIns="52144" rIns="104287" bIns="52144"/>
          <a:lstStyle>
            <a:lvl1pPr algn="l" defTabSz="521437" rtl="0" eaLnBrk="1" latinLnBrk="0" hangingPunct="1">
              <a:spcBef>
                <a:spcPct val="0"/>
              </a:spcBef>
              <a:buNone/>
              <a:defRPr sz="5000" kern="1200">
                <a:solidFill>
                  <a:srgbClr val="41BDAA"/>
                </a:solidFill>
                <a:latin typeface="Frutiger 65 Bold"/>
                <a:ea typeface="+mj-ea"/>
                <a:cs typeface="Frutiger 65 Bold"/>
              </a:defRPr>
            </a:lvl1pPr>
          </a:lstStyle>
          <a:p>
            <a:pPr marL="0" marR="0" lvl="0" indent="0" algn="l" defTabSz="521437"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a:ln>
                  <a:noFill/>
                </a:ln>
                <a:solidFill>
                  <a:schemeClr val="tx1"/>
                </a:solidFill>
                <a:effectLst/>
                <a:uLnTx/>
                <a:uFillTx/>
                <a:latin typeface="Frutiger 65 Bold"/>
                <a:ea typeface="+mj-ea"/>
              </a:rPr>
              <a:t> Background to our Collaborative</a:t>
            </a:r>
          </a:p>
        </p:txBody>
      </p:sp>
      <p:graphicFrame>
        <p:nvGraphicFramePr>
          <p:cNvPr id="13" name="Diagram 12">
            <a:extLst>
              <a:ext uri="{FF2B5EF4-FFF2-40B4-BE49-F238E27FC236}">
                <a16:creationId xmlns:a16="http://schemas.microsoft.com/office/drawing/2014/main" id="{22F8E9D5-AFDA-B3D6-2DDF-4CC5B2DCB0DD}"/>
              </a:ext>
            </a:extLst>
          </p:cNvPr>
          <p:cNvGraphicFramePr/>
          <p:nvPr>
            <p:extLst>
              <p:ext uri="{D42A27DB-BD31-4B8C-83A1-F6EECF244321}">
                <p14:modId xmlns:p14="http://schemas.microsoft.com/office/powerpoint/2010/main" val="3178408526"/>
              </p:ext>
            </p:extLst>
          </p:nvPr>
        </p:nvGraphicFramePr>
        <p:xfrm>
          <a:off x="-189832" y="1245554"/>
          <a:ext cx="5776495" cy="362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CE3E98BA-AE3C-DBF0-68D3-A8310B89A741}"/>
              </a:ext>
            </a:extLst>
          </p:cNvPr>
          <p:cNvSpPr txBox="1"/>
          <p:nvPr/>
        </p:nvSpPr>
        <p:spPr>
          <a:xfrm>
            <a:off x="1142999" y="5623748"/>
            <a:ext cx="3645569" cy="369332"/>
          </a:xfrm>
          <a:prstGeom prst="rect">
            <a:avLst/>
          </a:prstGeom>
          <a:noFill/>
        </p:spPr>
        <p:txBody>
          <a:bodyPr wrap="square">
            <a:spAutoFit/>
          </a:bodyPr>
          <a:lstStyle/>
          <a:p>
            <a:r>
              <a:rPr lang="en-GB" sz="1800" b="1" i="1" kern="100">
                <a:solidFill>
                  <a:srgbClr val="FF0000"/>
                </a:solidFill>
                <a:latin typeface="Arial" panose="020B0604020202020204" pitchFamily="34" charset="0"/>
                <a:ea typeface="Calibri" panose="020F0502020204030204" pitchFamily="34" charset="0"/>
                <a:cs typeface="Times New Roman" panose="02020603050405020304" pitchFamily="18" charset="0"/>
              </a:rPr>
              <a:t>‘Organisationally agnostic’</a:t>
            </a:r>
            <a:endParaRPr lang="en-GB" b="1" i="1">
              <a:solidFill>
                <a:srgbClr val="FF0000"/>
              </a:solidFill>
            </a:endParaRPr>
          </a:p>
        </p:txBody>
      </p:sp>
      <p:sp>
        <p:nvSpPr>
          <p:cNvPr id="5" name="Rectangle 4">
            <a:extLst>
              <a:ext uri="{FF2B5EF4-FFF2-40B4-BE49-F238E27FC236}">
                <a16:creationId xmlns:a16="http://schemas.microsoft.com/office/drawing/2014/main" id="{3D5E39A3-3BFE-34E5-3C56-8AB095BC46EF}"/>
              </a:ext>
            </a:extLst>
          </p:cNvPr>
          <p:cNvSpPr/>
          <p:nvPr/>
        </p:nvSpPr>
        <p:spPr>
          <a:xfrm>
            <a:off x="6605339" y="663707"/>
            <a:ext cx="4274049" cy="359337"/>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WY MHLDA Collaborative</a:t>
            </a:r>
          </a:p>
        </p:txBody>
      </p:sp>
      <p:sp>
        <p:nvSpPr>
          <p:cNvPr id="6" name="Rectangle 5">
            <a:extLst>
              <a:ext uri="{FF2B5EF4-FFF2-40B4-BE49-F238E27FC236}">
                <a16:creationId xmlns:a16="http://schemas.microsoft.com/office/drawing/2014/main" id="{6DB63C42-D4DF-9DED-77FD-C00D8DC70C36}"/>
              </a:ext>
            </a:extLst>
          </p:cNvPr>
          <p:cNvSpPr/>
          <p:nvPr/>
        </p:nvSpPr>
        <p:spPr>
          <a:xfrm>
            <a:off x="6605340" y="1288953"/>
            <a:ext cx="712733" cy="89999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Adult Secure</a:t>
            </a:r>
          </a:p>
        </p:txBody>
      </p:sp>
      <p:sp>
        <p:nvSpPr>
          <p:cNvPr id="7" name="Rectangle 6">
            <a:extLst>
              <a:ext uri="{FF2B5EF4-FFF2-40B4-BE49-F238E27FC236}">
                <a16:creationId xmlns:a16="http://schemas.microsoft.com/office/drawing/2014/main" id="{C56F90BA-4B4F-4B4B-4390-8224F2FC6B2F}"/>
              </a:ext>
            </a:extLst>
          </p:cNvPr>
          <p:cNvSpPr/>
          <p:nvPr/>
        </p:nvSpPr>
        <p:spPr>
          <a:xfrm>
            <a:off x="7318073" y="1288953"/>
            <a:ext cx="797567" cy="89999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Adult Eating Disorders</a:t>
            </a:r>
          </a:p>
        </p:txBody>
      </p:sp>
      <p:sp>
        <p:nvSpPr>
          <p:cNvPr id="8" name="Rectangle 7">
            <a:extLst>
              <a:ext uri="{FF2B5EF4-FFF2-40B4-BE49-F238E27FC236}">
                <a16:creationId xmlns:a16="http://schemas.microsoft.com/office/drawing/2014/main" id="{34B5058A-051A-2EAF-9DF7-D9518A9AD1B0}"/>
              </a:ext>
            </a:extLst>
          </p:cNvPr>
          <p:cNvSpPr/>
          <p:nvPr/>
        </p:nvSpPr>
        <p:spPr>
          <a:xfrm>
            <a:off x="8115640" y="1288953"/>
            <a:ext cx="712733" cy="89999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Tier 4 CYPMH</a:t>
            </a:r>
          </a:p>
        </p:txBody>
      </p:sp>
      <p:sp>
        <p:nvSpPr>
          <p:cNvPr id="10" name="Rectangle 9">
            <a:extLst>
              <a:ext uri="{FF2B5EF4-FFF2-40B4-BE49-F238E27FC236}">
                <a16:creationId xmlns:a16="http://schemas.microsoft.com/office/drawing/2014/main" id="{ACE374EE-85E3-AE3D-70C4-66CD18435475}"/>
              </a:ext>
            </a:extLst>
          </p:cNvPr>
          <p:cNvSpPr/>
          <p:nvPr/>
        </p:nvSpPr>
        <p:spPr>
          <a:xfrm>
            <a:off x="8828374" y="1288953"/>
            <a:ext cx="540714" cy="89999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ATU</a:t>
            </a:r>
          </a:p>
        </p:txBody>
      </p:sp>
      <p:sp>
        <p:nvSpPr>
          <p:cNvPr id="11" name="Rectangle 10">
            <a:extLst>
              <a:ext uri="{FF2B5EF4-FFF2-40B4-BE49-F238E27FC236}">
                <a16:creationId xmlns:a16="http://schemas.microsoft.com/office/drawing/2014/main" id="{1717D9A4-ED3A-FB3B-25E2-B039FBD4D646}"/>
              </a:ext>
            </a:extLst>
          </p:cNvPr>
          <p:cNvSpPr/>
          <p:nvPr/>
        </p:nvSpPr>
        <p:spPr>
          <a:xfrm>
            <a:off x="9369088" y="1288953"/>
            <a:ext cx="712733" cy="89999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Y&amp;H</a:t>
            </a:r>
          </a:p>
          <a:p>
            <a:pPr algn="ctr"/>
            <a:r>
              <a:rPr lang="en-GB" sz="1200"/>
              <a:t>PMH</a:t>
            </a:r>
          </a:p>
        </p:txBody>
      </p:sp>
      <p:sp>
        <p:nvSpPr>
          <p:cNvPr id="12" name="Rectangle 11">
            <a:extLst>
              <a:ext uri="{FF2B5EF4-FFF2-40B4-BE49-F238E27FC236}">
                <a16:creationId xmlns:a16="http://schemas.microsoft.com/office/drawing/2014/main" id="{EAF35A77-BF74-6C99-5B1A-229CE957D265}"/>
              </a:ext>
            </a:extLst>
          </p:cNvPr>
          <p:cNvSpPr/>
          <p:nvPr/>
        </p:nvSpPr>
        <p:spPr>
          <a:xfrm>
            <a:off x="10081821" y="1288953"/>
            <a:ext cx="797567" cy="89999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FCAMHS</a:t>
            </a:r>
          </a:p>
        </p:txBody>
      </p:sp>
      <p:cxnSp>
        <p:nvCxnSpPr>
          <p:cNvPr id="15" name="Straight Arrow Connector 14">
            <a:extLst>
              <a:ext uri="{FF2B5EF4-FFF2-40B4-BE49-F238E27FC236}">
                <a16:creationId xmlns:a16="http://schemas.microsoft.com/office/drawing/2014/main" id="{655EB9A6-E63D-81F7-A436-BB95994D5728}"/>
              </a:ext>
            </a:extLst>
          </p:cNvPr>
          <p:cNvCxnSpPr>
            <a:cxnSpLocks/>
            <a:stCxn id="6" idx="0"/>
          </p:cNvCxnSpPr>
          <p:nvPr/>
        </p:nvCxnSpPr>
        <p:spPr>
          <a:xfrm flipV="1">
            <a:off x="6961707" y="1023044"/>
            <a:ext cx="0" cy="26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87C0EB-52A7-C067-1B9A-979BF7E2E4BD}"/>
              </a:ext>
            </a:extLst>
          </p:cNvPr>
          <p:cNvCxnSpPr>
            <a:cxnSpLocks/>
          </p:cNvCxnSpPr>
          <p:nvPr/>
        </p:nvCxnSpPr>
        <p:spPr>
          <a:xfrm flipV="1">
            <a:off x="7699734" y="1023044"/>
            <a:ext cx="0" cy="26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96818C-00B6-E79D-9B16-0140F437D1B7}"/>
              </a:ext>
            </a:extLst>
          </p:cNvPr>
          <p:cNvCxnSpPr>
            <a:cxnSpLocks/>
          </p:cNvCxnSpPr>
          <p:nvPr/>
        </p:nvCxnSpPr>
        <p:spPr>
          <a:xfrm flipV="1">
            <a:off x="8470295" y="1023044"/>
            <a:ext cx="0" cy="26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832B3E-074F-D1FA-F955-FF47A3EDA9EA}"/>
              </a:ext>
            </a:extLst>
          </p:cNvPr>
          <p:cNvCxnSpPr>
            <a:cxnSpLocks/>
          </p:cNvCxnSpPr>
          <p:nvPr/>
        </p:nvCxnSpPr>
        <p:spPr>
          <a:xfrm flipV="1">
            <a:off x="9045649" y="1023044"/>
            <a:ext cx="0" cy="26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FFF8EFB-42E5-D4DD-E02D-B2F7ABEC0458}"/>
              </a:ext>
            </a:extLst>
          </p:cNvPr>
          <p:cNvCxnSpPr>
            <a:cxnSpLocks/>
          </p:cNvCxnSpPr>
          <p:nvPr/>
        </p:nvCxnSpPr>
        <p:spPr>
          <a:xfrm flipV="1">
            <a:off x="9703195" y="1023044"/>
            <a:ext cx="0" cy="26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77212B3-C4D4-D225-9D9B-44CD18E043C2}"/>
              </a:ext>
            </a:extLst>
          </p:cNvPr>
          <p:cNvCxnSpPr>
            <a:cxnSpLocks/>
          </p:cNvCxnSpPr>
          <p:nvPr/>
        </p:nvCxnSpPr>
        <p:spPr>
          <a:xfrm flipV="1">
            <a:off x="10463482" y="1023044"/>
            <a:ext cx="0" cy="26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383BCC4-2D2D-31EE-76CD-EA4069717E77}"/>
              </a:ext>
            </a:extLst>
          </p:cNvPr>
          <p:cNvSpPr/>
          <p:nvPr/>
        </p:nvSpPr>
        <p:spPr>
          <a:xfrm>
            <a:off x="5890894" y="4432411"/>
            <a:ext cx="712733" cy="984369"/>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LD (</a:t>
            </a:r>
            <a:r>
              <a:rPr lang="en-GB" sz="1200" err="1"/>
              <a:t>inc</a:t>
            </a:r>
            <a:r>
              <a:rPr lang="en-GB" sz="1200"/>
              <a:t> TCP)</a:t>
            </a:r>
          </a:p>
        </p:txBody>
      </p:sp>
      <p:sp>
        <p:nvSpPr>
          <p:cNvPr id="24" name="Rectangle 23">
            <a:extLst>
              <a:ext uri="{FF2B5EF4-FFF2-40B4-BE49-F238E27FC236}">
                <a16:creationId xmlns:a16="http://schemas.microsoft.com/office/drawing/2014/main" id="{0730FF75-F7C7-62C3-31E5-523B734744E0}"/>
              </a:ext>
            </a:extLst>
          </p:cNvPr>
          <p:cNvSpPr/>
          <p:nvPr/>
        </p:nvSpPr>
        <p:spPr>
          <a:xfrm>
            <a:off x="6568682" y="4432411"/>
            <a:ext cx="712733" cy="98437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CYPMH Plan</a:t>
            </a:r>
          </a:p>
        </p:txBody>
      </p:sp>
      <p:sp>
        <p:nvSpPr>
          <p:cNvPr id="25" name="Rectangle 24">
            <a:extLst>
              <a:ext uri="{FF2B5EF4-FFF2-40B4-BE49-F238E27FC236}">
                <a16:creationId xmlns:a16="http://schemas.microsoft.com/office/drawing/2014/main" id="{6A8863F7-1103-3EED-C7AA-6E0AD30F6C13}"/>
              </a:ext>
            </a:extLst>
          </p:cNvPr>
          <p:cNvSpPr/>
          <p:nvPr/>
        </p:nvSpPr>
        <p:spPr>
          <a:xfrm>
            <a:off x="7281415" y="4432411"/>
            <a:ext cx="870738" cy="98437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Secondary Care Pathways</a:t>
            </a:r>
          </a:p>
        </p:txBody>
      </p:sp>
      <p:sp>
        <p:nvSpPr>
          <p:cNvPr id="26" name="Rectangle 25">
            <a:extLst>
              <a:ext uri="{FF2B5EF4-FFF2-40B4-BE49-F238E27FC236}">
                <a16:creationId xmlns:a16="http://schemas.microsoft.com/office/drawing/2014/main" id="{D5E22826-2D4F-6DB3-0A2A-FD301FD74EEB}"/>
              </a:ext>
            </a:extLst>
          </p:cNvPr>
          <p:cNvSpPr/>
          <p:nvPr/>
        </p:nvSpPr>
        <p:spPr>
          <a:xfrm>
            <a:off x="8152153" y="4432409"/>
            <a:ext cx="540714" cy="984371"/>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CMH</a:t>
            </a:r>
          </a:p>
        </p:txBody>
      </p:sp>
      <p:sp>
        <p:nvSpPr>
          <p:cNvPr id="27" name="Rectangle 26">
            <a:extLst>
              <a:ext uri="{FF2B5EF4-FFF2-40B4-BE49-F238E27FC236}">
                <a16:creationId xmlns:a16="http://schemas.microsoft.com/office/drawing/2014/main" id="{0D469FAC-7DB4-7F16-F1DF-2D5C75B6C9BF}"/>
              </a:ext>
            </a:extLst>
          </p:cNvPr>
          <p:cNvSpPr/>
          <p:nvPr/>
        </p:nvSpPr>
        <p:spPr>
          <a:xfrm>
            <a:off x="8692867" y="4432409"/>
            <a:ext cx="387775" cy="98437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ND</a:t>
            </a:r>
          </a:p>
        </p:txBody>
      </p:sp>
      <p:sp>
        <p:nvSpPr>
          <p:cNvPr id="28" name="Rectangle 27">
            <a:extLst>
              <a:ext uri="{FF2B5EF4-FFF2-40B4-BE49-F238E27FC236}">
                <a16:creationId xmlns:a16="http://schemas.microsoft.com/office/drawing/2014/main" id="{1E37F181-8DF8-8559-6CF1-D1240A75212E}"/>
              </a:ext>
            </a:extLst>
          </p:cNvPr>
          <p:cNvSpPr/>
          <p:nvPr/>
        </p:nvSpPr>
        <p:spPr>
          <a:xfrm>
            <a:off x="9080643" y="4432409"/>
            <a:ext cx="874822" cy="98437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Suicide Prevention (led by IPH)</a:t>
            </a:r>
          </a:p>
        </p:txBody>
      </p:sp>
      <p:sp>
        <p:nvSpPr>
          <p:cNvPr id="35" name="Rectangle 34">
            <a:extLst>
              <a:ext uri="{FF2B5EF4-FFF2-40B4-BE49-F238E27FC236}">
                <a16:creationId xmlns:a16="http://schemas.microsoft.com/office/drawing/2014/main" id="{7A0189C4-D19B-2101-702E-8AFB27CA3E61}"/>
              </a:ext>
            </a:extLst>
          </p:cNvPr>
          <p:cNvSpPr/>
          <p:nvPr/>
        </p:nvSpPr>
        <p:spPr>
          <a:xfrm>
            <a:off x="9953752" y="4432407"/>
            <a:ext cx="762000" cy="98437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Complex Rehab</a:t>
            </a:r>
          </a:p>
        </p:txBody>
      </p:sp>
      <p:sp>
        <p:nvSpPr>
          <p:cNvPr id="36" name="Rectangle 35">
            <a:extLst>
              <a:ext uri="{FF2B5EF4-FFF2-40B4-BE49-F238E27FC236}">
                <a16:creationId xmlns:a16="http://schemas.microsoft.com/office/drawing/2014/main" id="{628E8FE3-0F59-D954-A48B-07542ADFAC9E}"/>
              </a:ext>
            </a:extLst>
          </p:cNvPr>
          <p:cNvSpPr/>
          <p:nvPr/>
        </p:nvSpPr>
        <p:spPr>
          <a:xfrm>
            <a:off x="10692179" y="4432407"/>
            <a:ext cx="511800" cy="9843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PMH</a:t>
            </a:r>
          </a:p>
        </p:txBody>
      </p:sp>
      <p:sp>
        <p:nvSpPr>
          <p:cNvPr id="37" name="Rectangle 36">
            <a:extLst>
              <a:ext uri="{FF2B5EF4-FFF2-40B4-BE49-F238E27FC236}">
                <a16:creationId xmlns:a16="http://schemas.microsoft.com/office/drawing/2014/main" id="{A21D2EAA-CF47-3C7F-B3AD-791443EC0989}"/>
              </a:ext>
            </a:extLst>
          </p:cNvPr>
          <p:cNvSpPr/>
          <p:nvPr/>
        </p:nvSpPr>
        <p:spPr>
          <a:xfrm>
            <a:off x="11203979" y="4432407"/>
            <a:ext cx="667820" cy="9843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OPMH</a:t>
            </a:r>
          </a:p>
        </p:txBody>
      </p:sp>
      <p:sp>
        <p:nvSpPr>
          <p:cNvPr id="38" name="Rectangle 37">
            <a:extLst>
              <a:ext uri="{FF2B5EF4-FFF2-40B4-BE49-F238E27FC236}">
                <a16:creationId xmlns:a16="http://schemas.microsoft.com/office/drawing/2014/main" id="{C0B6AE83-FB97-7F5A-C302-C5761DC7D5EF}"/>
              </a:ext>
            </a:extLst>
          </p:cNvPr>
          <p:cNvSpPr/>
          <p:nvPr/>
        </p:nvSpPr>
        <p:spPr>
          <a:xfrm>
            <a:off x="5890894" y="5781872"/>
            <a:ext cx="5940933" cy="369332"/>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WY MHLDA Partnership Board</a:t>
            </a:r>
          </a:p>
        </p:txBody>
      </p:sp>
      <p:cxnSp>
        <p:nvCxnSpPr>
          <p:cNvPr id="45" name="Straight Arrow Connector 44">
            <a:extLst>
              <a:ext uri="{FF2B5EF4-FFF2-40B4-BE49-F238E27FC236}">
                <a16:creationId xmlns:a16="http://schemas.microsoft.com/office/drawing/2014/main" id="{7AACB192-B94C-8078-E583-D85A358CDFA0}"/>
              </a:ext>
            </a:extLst>
          </p:cNvPr>
          <p:cNvCxnSpPr>
            <a:cxnSpLocks/>
            <a:stCxn id="23" idx="2"/>
          </p:cNvCxnSpPr>
          <p:nvPr/>
        </p:nvCxnSpPr>
        <p:spPr>
          <a:xfrm flipH="1">
            <a:off x="6247260" y="5416780"/>
            <a:ext cx="1" cy="353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E47B250-C039-6077-C3A0-F451DE66C763}"/>
              </a:ext>
            </a:extLst>
          </p:cNvPr>
          <p:cNvCxnSpPr>
            <a:cxnSpLocks/>
            <a:stCxn id="24" idx="2"/>
          </p:cNvCxnSpPr>
          <p:nvPr/>
        </p:nvCxnSpPr>
        <p:spPr>
          <a:xfrm flipH="1">
            <a:off x="6925048" y="5416781"/>
            <a:ext cx="1" cy="365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1A9A442-C0CD-62F8-6C9F-C081C348B046}"/>
              </a:ext>
            </a:extLst>
          </p:cNvPr>
          <p:cNvCxnSpPr>
            <a:cxnSpLocks/>
            <a:stCxn id="25" idx="2"/>
          </p:cNvCxnSpPr>
          <p:nvPr/>
        </p:nvCxnSpPr>
        <p:spPr>
          <a:xfrm>
            <a:off x="7716784" y="5416781"/>
            <a:ext cx="6359" cy="353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F12055A-C97C-9DF5-F3A1-DEB412FB32C9}"/>
              </a:ext>
            </a:extLst>
          </p:cNvPr>
          <p:cNvCxnSpPr>
            <a:cxnSpLocks/>
            <a:stCxn id="26" idx="2"/>
          </p:cNvCxnSpPr>
          <p:nvPr/>
        </p:nvCxnSpPr>
        <p:spPr>
          <a:xfrm>
            <a:off x="8422510" y="5416780"/>
            <a:ext cx="0" cy="365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272E30C-1D09-8345-166F-094EF101DAF6}"/>
              </a:ext>
            </a:extLst>
          </p:cNvPr>
          <p:cNvCxnSpPr>
            <a:cxnSpLocks/>
            <a:stCxn id="27" idx="2"/>
          </p:cNvCxnSpPr>
          <p:nvPr/>
        </p:nvCxnSpPr>
        <p:spPr>
          <a:xfrm>
            <a:off x="8886755" y="5416781"/>
            <a:ext cx="98179" cy="353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203CDE4-09C5-B665-DE8D-1251855878F5}"/>
              </a:ext>
            </a:extLst>
          </p:cNvPr>
          <p:cNvCxnSpPr>
            <a:cxnSpLocks/>
            <a:stCxn id="28" idx="2"/>
          </p:cNvCxnSpPr>
          <p:nvPr/>
        </p:nvCxnSpPr>
        <p:spPr>
          <a:xfrm>
            <a:off x="9518054" y="5416781"/>
            <a:ext cx="0" cy="353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C231B4E-725F-369E-2E3E-83945D006484}"/>
              </a:ext>
            </a:extLst>
          </p:cNvPr>
          <p:cNvCxnSpPr>
            <a:cxnSpLocks/>
            <a:stCxn id="35" idx="2"/>
          </p:cNvCxnSpPr>
          <p:nvPr/>
        </p:nvCxnSpPr>
        <p:spPr>
          <a:xfrm>
            <a:off x="10334752" y="5416780"/>
            <a:ext cx="0" cy="365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850572B-5B3B-C78E-8DCC-710DFB0E7F40}"/>
              </a:ext>
            </a:extLst>
          </p:cNvPr>
          <p:cNvCxnSpPr>
            <a:cxnSpLocks/>
            <a:stCxn id="36" idx="2"/>
          </p:cNvCxnSpPr>
          <p:nvPr/>
        </p:nvCxnSpPr>
        <p:spPr>
          <a:xfrm>
            <a:off x="10948079" y="5416781"/>
            <a:ext cx="0" cy="365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4E2B4A-5DAB-EFCB-8534-D889656A4AD8}"/>
              </a:ext>
            </a:extLst>
          </p:cNvPr>
          <p:cNvCxnSpPr>
            <a:cxnSpLocks/>
            <a:stCxn id="37" idx="2"/>
          </p:cNvCxnSpPr>
          <p:nvPr/>
        </p:nvCxnSpPr>
        <p:spPr>
          <a:xfrm>
            <a:off x="11537889" y="5416781"/>
            <a:ext cx="0" cy="353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7A183BF5-DDD9-4B98-BD81-25AEE3EC2ADC}"/>
              </a:ext>
            </a:extLst>
          </p:cNvPr>
          <p:cNvGrpSpPr/>
          <p:nvPr/>
        </p:nvGrpSpPr>
        <p:grpSpPr>
          <a:xfrm>
            <a:off x="7656013" y="3204607"/>
            <a:ext cx="2559664" cy="369332"/>
            <a:chOff x="2344687" y="1685885"/>
            <a:chExt cx="1087119" cy="1087119"/>
          </a:xfrm>
        </p:grpSpPr>
        <p:sp>
          <p:nvSpPr>
            <p:cNvPr id="93" name="Rectangle: Rounded Corners 92">
              <a:extLst>
                <a:ext uri="{FF2B5EF4-FFF2-40B4-BE49-F238E27FC236}">
                  <a16:creationId xmlns:a16="http://schemas.microsoft.com/office/drawing/2014/main" id="{531F5D0C-1E98-1570-414A-904BD5F7E5C3}"/>
                </a:ext>
              </a:extLst>
            </p:cNvPr>
            <p:cNvSpPr/>
            <p:nvPr/>
          </p:nvSpPr>
          <p:spPr>
            <a:xfrm>
              <a:off x="2344687" y="1685885"/>
              <a:ext cx="1087119" cy="1087119"/>
            </a:xfrm>
            <a:prstGeom prst="roundRect">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4" name="Rectangle: Rounded Corners 4">
              <a:extLst>
                <a:ext uri="{FF2B5EF4-FFF2-40B4-BE49-F238E27FC236}">
                  <a16:creationId xmlns:a16="http://schemas.microsoft.com/office/drawing/2014/main" id="{2AC4D501-2832-709F-60D4-9ED223B2A7ED}"/>
                </a:ext>
              </a:extLst>
            </p:cNvPr>
            <p:cNvSpPr txBox="1"/>
            <p:nvPr/>
          </p:nvSpPr>
          <p:spPr>
            <a:xfrm>
              <a:off x="2397756" y="1738954"/>
              <a:ext cx="980981" cy="9809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a:t>WY MHLDA Core Team</a:t>
              </a:r>
            </a:p>
          </p:txBody>
        </p:sp>
      </p:grpSp>
      <p:sp>
        <p:nvSpPr>
          <p:cNvPr id="95" name="Isosceles Triangle 94">
            <a:extLst>
              <a:ext uri="{FF2B5EF4-FFF2-40B4-BE49-F238E27FC236}">
                <a16:creationId xmlns:a16="http://schemas.microsoft.com/office/drawing/2014/main" id="{E25177C1-163C-FB2E-8E30-72EE4685419C}"/>
              </a:ext>
            </a:extLst>
          </p:cNvPr>
          <p:cNvSpPr/>
          <p:nvPr/>
        </p:nvSpPr>
        <p:spPr>
          <a:xfrm>
            <a:off x="8692867" y="2952780"/>
            <a:ext cx="352782" cy="17901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Isosceles Triangle 95">
            <a:extLst>
              <a:ext uri="{FF2B5EF4-FFF2-40B4-BE49-F238E27FC236}">
                <a16:creationId xmlns:a16="http://schemas.microsoft.com/office/drawing/2014/main" id="{13873FA1-5C93-1099-D5FF-D8C99839C563}"/>
              </a:ext>
            </a:extLst>
          </p:cNvPr>
          <p:cNvSpPr/>
          <p:nvPr/>
        </p:nvSpPr>
        <p:spPr>
          <a:xfrm rot="10800000">
            <a:off x="8727861" y="3629291"/>
            <a:ext cx="352782" cy="17901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C9EE1A4C-0C6A-AD01-746D-2A80304CE6C2}"/>
              </a:ext>
            </a:extLst>
          </p:cNvPr>
          <p:cNvSpPr/>
          <p:nvPr/>
        </p:nvSpPr>
        <p:spPr>
          <a:xfrm>
            <a:off x="4907624" y="2764594"/>
            <a:ext cx="2662614" cy="8001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Workforce, Communications</a:t>
            </a:r>
          </a:p>
          <a:p>
            <a:pPr algn="ctr"/>
            <a:r>
              <a:rPr lang="en-GB" sz="1200">
                <a:solidFill>
                  <a:schemeClr val="tx1"/>
                </a:solidFill>
              </a:rPr>
              <a:t>Digital</a:t>
            </a:r>
          </a:p>
        </p:txBody>
      </p:sp>
    </p:spTree>
    <p:extLst>
      <p:ext uri="{BB962C8B-B14F-4D97-AF65-F5344CB8AC3E}">
        <p14:creationId xmlns:p14="http://schemas.microsoft.com/office/powerpoint/2010/main" val="226803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35FA89-75E5-4ACD-B653-44CF48B1D8E3}"/>
              </a:ext>
            </a:extLst>
          </p:cNvPr>
          <p:cNvSpPr txBox="1">
            <a:spLocks/>
          </p:cNvSpPr>
          <p:nvPr/>
        </p:nvSpPr>
        <p:spPr>
          <a:xfrm>
            <a:off x="180474" y="124701"/>
            <a:ext cx="9498720" cy="718675"/>
          </a:xfrm>
          <a:prstGeom prst="rect">
            <a:avLst/>
          </a:prstGeom>
        </p:spPr>
        <p:txBody>
          <a:bodyPr lIns="104287" tIns="52144" rIns="104287" bIns="52144"/>
          <a:lstStyle>
            <a:lvl1pPr algn="l" defTabSz="521437" rtl="0" eaLnBrk="1" latinLnBrk="0" hangingPunct="1">
              <a:spcBef>
                <a:spcPct val="0"/>
              </a:spcBef>
              <a:buNone/>
              <a:defRPr sz="5000" kern="1200">
                <a:solidFill>
                  <a:srgbClr val="41BDAA"/>
                </a:solidFill>
                <a:latin typeface="Frutiger 65 Bold"/>
                <a:ea typeface="+mj-ea"/>
                <a:cs typeface="Frutiger 65 Bold"/>
              </a:defRPr>
            </a:lvl1pPr>
          </a:lstStyle>
          <a:p>
            <a:pPr marL="0" marR="0" lvl="0" indent="0" algn="l" defTabSz="521437"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a:ln>
                  <a:noFill/>
                </a:ln>
                <a:solidFill>
                  <a:schemeClr val="tx1"/>
                </a:solidFill>
                <a:effectLst/>
                <a:uLnTx/>
                <a:uFillTx/>
                <a:latin typeface="Frutiger 65 Bold"/>
                <a:ea typeface="+mj-ea"/>
              </a:rPr>
              <a:t>Relationships with place</a:t>
            </a:r>
          </a:p>
        </p:txBody>
      </p:sp>
      <p:sp>
        <p:nvSpPr>
          <p:cNvPr id="2" name="TextBox 1">
            <a:extLst>
              <a:ext uri="{FF2B5EF4-FFF2-40B4-BE49-F238E27FC236}">
                <a16:creationId xmlns:a16="http://schemas.microsoft.com/office/drawing/2014/main" id="{C363461C-5C49-ED01-53BB-C03FFE9987CE}"/>
              </a:ext>
            </a:extLst>
          </p:cNvPr>
          <p:cNvSpPr txBox="1"/>
          <p:nvPr/>
        </p:nvSpPr>
        <p:spPr>
          <a:xfrm>
            <a:off x="563525" y="1041990"/>
            <a:ext cx="11015330" cy="5355312"/>
          </a:xfrm>
          <a:prstGeom prst="rect">
            <a:avLst/>
          </a:prstGeom>
          <a:noFill/>
        </p:spPr>
        <p:txBody>
          <a:bodyPr wrap="square" rtlCol="0">
            <a:spAutoFit/>
          </a:bodyPr>
          <a:lstStyle/>
          <a:p>
            <a:pPr marL="285750" indent="-285750">
              <a:buFont typeface="Arial" panose="020B0604020202020204" pitchFamily="34" charset="0"/>
              <a:buChar char="•"/>
            </a:pPr>
            <a:r>
              <a:rPr lang="en-GB"/>
              <a:t>Our Trusts within the Collaborative have their own local relationships in their place, and place-based programmes of work cutting across VCSE, Local Authorities and Commissioners. We don’t replace/duplicate this.</a:t>
            </a:r>
            <a:br>
              <a:rPr lang="en-GB"/>
            </a:br>
            <a:endParaRPr lang="en-GB"/>
          </a:p>
          <a:p>
            <a:pPr marL="285750" indent="-285750">
              <a:buFont typeface="Arial" panose="020B0604020202020204" pitchFamily="34" charset="0"/>
              <a:buChar char="•"/>
            </a:pPr>
            <a:r>
              <a:rPr lang="en-GB"/>
              <a:t>We create the forums to respond to system asks, share learning and take decisions about ‘do once’ work…</a:t>
            </a:r>
            <a:br>
              <a:rPr lang="en-GB"/>
            </a:br>
            <a:br>
              <a:rPr lang="en-GB"/>
            </a:br>
            <a:br>
              <a:rPr lang="en-GB"/>
            </a:b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Formal:</a:t>
            </a:r>
          </a:p>
          <a:p>
            <a:pPr marL="742950" lvl="1" indent="-285750">
              <a:buFont typeface="Arial" panose="020B0604020202020204" pitchFamily="34" charset="0"/>
              <a:buChar char="•"/>
            </a:pPr>
            <a:r>
              <a:rPr lang="en-GB"/>
              <a:t>A MHLDA Partnership Board – 5 place ‘decision makers’, each Trust, 5 VCSE reps from each place</a:t>
            </a:r>
          </a:p>
          <a:p>
            <a:pPr marL="742950" lvl="1" indent="-285750">
              <a:buFont typeface="Arial" panose="020B0604020202020204" pitchFamily="34" charset="0"/>
              <a:buChar char="•"/>
            </a:pPr>
            <a:r>
              <a:rPr lang="en-GB"/>
              <a:t>SROs: from each place (Execs from Trusts, Local Authority, CEOs of VCSE organisations) and steering groups made up of place reps</a:t>
            </a:r>
          </a:p>
          <a:p>
            <a:pPr marL="742950" lvl="1" indent="-285750">
              <a:buFont typeface="Arial" panose="020B0604020202020204" pitchFamily="34" charset="0"/>
              <a:buChar char="•"/>
            </a:pPr>
            <a:r>
              <a:rPr lang="en-GB"/>
              <a:t>A Specialised Services Board – WY Commissioning Hub, PC services, each Trust, commissioning reps</a:t>
            </a:r>
          </a:p>
          <a:p>
            <a:pPr marL="742950" lvl="1" indent="-285750">
              <a:buFont typeface="Arial" panose="020B0604020202020204" pitchFamily="34" charset="0"/>
              <a:buChar char="•"/>
            </a:pPr>
            <a:endParaRPr lang="en-GB"/>
          </a:p>
          <a:p>
            <a:pPr marL="285750" indent="-285750">
              <a:buFont typeface="Arial" panose="020B0604020202020204" pitchFamily="34" charset="0"/>
              <a:buChar char="•"/>
            </a:pPr>
            <a:r>
              <a:rPr lang="en-GB"/>
              <a:t>Informal:</a:t>
            </a:r>
          </a:p>
          <a:p>
            <a:pPr marL="742950" lvl="1" indent="-285750">
              <a:buFont typeface="Arial" panose="020B0604020202020204" pitchFamily="34" charset="0"/>
              <a:buChar char="•"/>
            </a:pPr>
            <a:r>
              <a:rPr lang="en-GB"/>
              <a:t>Trusts - Mutual Aid, </a:t>
            </a:r>
            <a:r>
              <a:rPr lang="en-GB" err="1"/>
              <a:t>DoFs</a:t>
            </a:r>
            <a:r>
              <a:rPr lang="en-GB"/>
              <a:t>, </a:t>
            </a:r>
            <a:r>
              <a:rPr lang="en-GB" err="1"/>
              <a:t>DDoNs</a:t>
            </a:r>
            <a:r>
              <a:rPr lang="en-GB"/>
              <a:t>, </a:t>
            </a:r>
          </a:p>
          <a:p>
            <a:pPr marL="742950" lvl="1" indent="-285750">
              <a:buFont typeface="Arial" panose="020B0604020202020204" pitchFamily="34" charset="0"/>
              <a:buChar char="•"/>
            </a:pPr>
            <a:r>
              <a:rPr lang="en-GB"/>
              <a:t>Commissioner Forum</a:t>
            </a:r>
          </a:p>
          <a:p>
            <a:pPr marL="742950" lvl="1" indent="-285750">
              <a:buFont typeface="Arial" panose="020B0604020202020204" pitchFamily="34" charset="0"/>
              <a:buChar char="•"/>
            </a:pPr>
            <a:r>
              <a:rPr lang="en-GB"/>
              <a:t>VCSE Reference Forum</a:t>
            </a:r>
          </a:p>
        </p:txBody>
      </p:sp>
      <p:sp>
        <p:nvSpPr>
          <p:cNvPr id="4" name="TextBox 3">
            <a:extLst>
              <a:ext uri="{FF2B5EF4-FFF2-40B4-BE49-F238E27FC236}">
                <a16:creationId xmlns:a16="http://schemas.microsoft.com/office/drawing/2014/main" id="{BA769020-D367-BC72-8732-BC760B184E3A}"/>
              </a:ext>
            </a:extLst>
          </p:cNvPr>
          <p:cNvSpPr txBox="1"/>
          <p:nvPr/>
        </p:nvSpPr>
        <p:spPr>
          <a:xfrm>
            <a:off x="1092494" y="2494416"/>
            <a:ext cx="10486361" cy="663580"/>
          </a:xfrm>
          <a:prstGeom prst="rect">
            <a:avLst/>
          </a:prstGeom>
          <a:noFill/>
        </p:spPr>
        <p:txBody>
          <a:bodyPr wrap="square">
            <a:spAutoFit/>
          </a:bodyPr>
          <a:lstStyle/>
          <a:p>
            <a:pPr lvl="0">
              <a:lnSpc>
                <a:spcPct val="107000"/>
              </a:lnSpc>
            </a:pPr>
            <a:r>
              <a:rPr lang="en-GB" sz="1800" b="1" i="1" kern="100">
                <a:effectLst/>
                <a:latin typeface="Arial" panose="020B0604020202020204" pitchFamily="34" charset="0"/>
                <a:ea typeface="Calibri" panose="020F0502020204030204" pitchFamily="34" charset="0"/>
                <a:cs typeface="Times New Roman" panose="02020603050405020304" pitchFamily="18" charset="0"/>
              </a:rPr>
              <a:t>‘We only do work at WY level if it has the support of our places and/or there is an NHSE expectation of a WY response’…</a:t>
            </a:r>
          </a:p>
        </p:txBody>
      </p:sp>
    </p:spTree>
    <p:extLst>
      <p:ext uri="{BB962C8B-B14F-4D97-AF65-F5344CB8AC3E}">
        <p14:creationId xmlns:p14="http://schemas.microsoft.com/office/powerpoint/2010/main" val="307425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35FA89-75E5-4ACD-B653-44CF48B1D8E3}"/>
              </a:ext>
            </a:extLst>
          </p:cNvPr>
          <p:cNvSpPr txBox="1">
            <a:spLocks/>
          </p:cNvSpPr>
          <p:nvPr/>
        </p:nvSpPr>
        <p:spPr>
          <a:xfrm>
            <a:off x="180474" y="124701"/>
            <a:ext cx="9498720" cy="718675"/>
          </a:xfrm>
          <a:prstGeom prst="rect">
            <a:avLst/>
          </a:prstGeom>
        </p:spPr>
        <p:txBody>
          <a:bodyPr lIns="104287" tIns="52144" rIns="104287" bIns="52144"/>
          <a:lstStyle>
            <a:lvl1pPr algn="l" defTabSz="521437" rtl="0" eaLnBrk="1" latinLnBrk="0" hangingPunct="1">
              <a:spcBef>
                <a:spcPct val="0"/>
              </a:spcBef>
              <a:buNone/>
              <a:defRPr sz="5000" kern="1200">
                <a:solidFill>
                  <a:srgbClr val="41BDAA"/>
                </a:solidFill>
                <a:latin typeface="Frutiger 65 Bold"/>
                <a:ea typeface="+mj-ea"/>
                <a:cs typeface="Frutiger 65 Bold"/>
              </a:defRPr>
            </a:lvl1pPr>
          </a:lstStyle>
          <a:p>
            <a:pPr marL="0" marR="0" lvl="0" indent="0" algn="l" defTabSz="521437"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a:ln>
                  <a:noFill/>
                </a:ln>
                <a:solidFill>
                  <a:schemeClr val="tx1"/>
                </a:solidFill>
                <a:effectLst/>
                <a:uLnTx/>
                <a:uFillTx/>
                <a:latin typeface="Frutiger 65 Bold"/>
                <a:ea typeface="+mj-ea"/>
              </a:rPr>
              <a:t>Challenges &amp; Impact</a:t>
            </a:r>
          </a:p>
        </p:txBody>
      </p:sp>
      <p:sp>
        <p:nvSpPr>
          <p:cNvPr id="2" name="TextBox 1">
            <a:extLst>
              <a:ext uri="{FF2B5EF4-FFF2-40B4-BE49-F238E27FC236}">
                <a16:creationId xmlns:a16="http://schemas.microsoft.com/office/drawing/2014/main" id="{DFCB291D-5398-4931-F716-EEABE92983B3}"/>
              </a:ext>
            </a:extLst>
          </p:cNvPr>
          <p:cNvSpPr txBox="1"/>
          <p:nvPr/>
        </p:nvSpPr>
        <p:spPr>
          <a:xfrm>
            <a:off x="588335" y="1371599"/>
            <a:ext cx="11015330" cy="4524315"/>
          </a:xfrm>
          <a:prstGeom prst="rect">
            <a:avLst/>
          </a:prstGeom>
          <a:noFill/>
        </p:spPr>
        <p:txBody>
          <a:bodyPr wrap="square" rtlCol="0">
            <a:spAutoFit/>
          </a:bodyPr>
          <a:lstStyle/>
          <a:p>
            <a:pPr marL="285750" indent="-285750">
              <a:buFont typeface="Arial" panose="020B0604020202020204" pitchFamily="34" charset="0"/>
              <a:buChar char="•"/>
            </a:pPr>
            <a:r>
              <a:rPr lang="en-GB" b="1"/>
              <a:t>Challenges: Collaborative to place</a:t>
            </a:r>
          </a:p>
          <a:p>
            <a:pPr marL="742950" lvl="1" indent="-285750">
              <a:buFont typeface="Arial" panose="020B0604020202020204" pitchFamily="34" charset="0"/>
              <a:buChar char="•"/>
            </a:pPr>
            <a:r>
              <a:rPr lang="en-GB"/>
              <a:t>Getting the right communication, involvement and ownership between WY PC accountabilities (</a:t>
            </a:r>
            <a:r>
              <a:rPr lang="en-GB" err="1"/>
              <a:t>ie</a:t>
            </a:r>
            <a:r>
              <a:rPr lang="en-GB"/>
              <a:t> Adult Eating Disorders) and place expectations/hand-offs</a:t>
            </a:r>
          </a:p>
          <a:p>
            <a:pPr marL="742950" lvl="1" indent="-285750">
              <a:buFont typeface="Arial" panose="020B0604020202020204" pitchFamily="34" charset="0"/>
              <a:buChar char="•"/>
            </a:pPr>
            <a:r>
              <a:rPr lang="en-GB"/>
              <a:t>‘Do once’ work – does the place with the service get better access?</a:t>
            </a:r>
          </a:p>
          <a:p>
            <a:pPr marL="742950" lvl="1" indent="-285750">
              <a:buFont typeface="Arial" panose="020B0604020202020204" pitchFamily="34" charset="0"/>
              <a:buChar char="•"/>
            </a:pPr>
            <a:r>
              <a:rPr lang="en-GB"/>
              <a:t>Speed of action – does collaboration at WY take longer (too long)? So places go it alone?</a:t>
            </a:r>
            <a:br>
              <a:rPr lang="en-GB"/>
            </a:br>
            <a:endParaRPr lang="en-GB"/>
          </a:p>
          <a:p>
            <a:pPr marL="285750" indent="-285750">
              <a:buFont typeface="Arial" panose="020B0604020202020204" pitchFamily="34" charset="0"/>
              <a:buChar char="•"/>
            </a:pPr>
            <a:r>
              <a:rPr lang="en-GB" b="1"/>
              <a:t>Challenges: WY Programme and place</a:t>
            </a:r>
          </a:p>
          <a:p>
            <a:pPr marL="742950" lvl="1" indent="-285750">
              <a:buFont typeface="Arial" panose="020B0604020202020204" pitchFamily="34" charset="0"/>
              <a:buChar char="•"/>
            </a:pPr>
            <a:r>
              <a:rPr lang="en-GB"/>
              <a:t>Who represents who? Not every place can go to everything – so how are they represented in the work?</a:t>
            </a:r>
          </a:p>
          <a:p>
            <a:pPr marL="742950" lvl="1" indent="-285750">
              <a:buFont typeface="Arial" panose="020B0604020202020204" pitchFamily="34" charset="0"/>
              <a:buChar char="•"/>
            </a:pPr>
            <a:r>
              <a:rPr lang="en-GB"/>
              <a:t>What if four places agree and one disagrees?</a:t>
            </a:r>
          </a:p>
          <a:p>
            <a:pPr marL="742950" lvl="1" indent="-285750">
              <a:buFont typeface="Arial" panose="020B0604020202020204" pitchFamily="34" charset="0"/>
              <a:buChar char="•"/>
            </a:pPr>
            <a:r>
              <a:rPr lang="en-GB"/>
              <a:t>Querying the status quo re funding flows – how do we get more sophisticated? Not just fair-shares..</a:t>
            </a:r>
            <a:br>
              <a:rPr lang="en-GB"/>
            </a:br>
            <a:endParaRPr lang="en-GB"/>
          </a:p>
          <a:p>
            <a:pPr marL="285750" indent="-285750">
              <a:buFont typeface="Arial" panose="020B0604020202020204" pitchFamily="34" charset="0"/>
              <a:buChar char="•"/>
            </a:pPr>
            <a:r>
              <a:rPr lang="en-GB" b="1"/>
              <a:t>Impact:</a:t>
            </a:r>
          </a:p>
          <a:p>
            <a:pPr marL="742950" lvl="1" indent="-285750">
              <a:buFont typeface="Arial" panose="020B0604020202020204" pitchFamily="34" charset="0"/>
              <a:buChar char="•"/>
            </a:pPr>
            <a:r>
              <a:rPr lang="en-GB"/>
              <a:t>Influence: NHS111 discussions with NHSE – doing it together, Working with YAS</a:t>
            </a:r>
          </a:p>
          <a:p>
            <a:pPr marL="742950" lvl="1" indent="-285750">
              <a:buFont typeface="Arial" panose="020B0604020202020204" pitchFamily="34" charset="0"/>
              <a:buChar char="•"/>
            </a:pPr>
            <a:r>
              <a:rPr lang="en-GB"/>
              <a:t>Scale: Developing a collaborative bank, setting up </a:t>
            </a:r>
            <a:r>
              <a:rPr lang="en-GB" err="1"/>
              <a:t>NightOWLS</a:t>
            </a:r>
            <a:endParaRPr lang="en-GB"/>
          </a:p>
          <a:p>
            <a:pPr marL="742950" lvl="1" indent="-285750">
              <a:buFont typeface="Arial" panose="020B0604020202020204" pitchFamily="34" charset="0"/>
              <a:buChar char="•"/>
            </a:pPr>
            <a:r>
              <a:rPr lang="en-GB"/>
              <a:t>Sharing: Discharge challenge consistency, PMH work on access &amp; inequalities</a:t>
            </a:r>
          </a:p>
          <a:p>
            <a:pPr marL="742950" lvl="1" indent="-285750">
              <a:buFont typeface="Arial" panose="020B0604020202020204" pitchFamily="34" charset="0"/>
              <a:buChar char="•"/>
            </a:pPr>
            <a:r>
              <a:rPr lang="en-GB"/>
              <a:t>Doing: CREST across WY, ATU single operating model, Staff Wellbeing Hub</a:t>
            </a:r>
          </a:p>
        </p:txBody>
      </p:sp>
    </p:spTree>
    <p:extLst>
      <p:ext uri="{BB962C8B-B14F-4D97-AF65-F5344CB8AC3E}">
        <p14:creationId xmlns:p14="http://schemas.microsoft.com/office/powerpoint/2010/main" val="340556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35FA89-75E5-4ACD-B653-44CF48B1D8E3}"/>
              </a:ext>
            </a:extLst>
          </p:cNvPr>
          <p:cNvSpPr txBox="1">
            <a:spLocks/>
          </p:cNvSpPr>
          <p:nvPr/>
        </p:nvSpPr>
        <p:spPr>
          <a:xfrm>
            <a:off x="180474" y="124701"/>
            <a:ext cx="9498720" cy="718675"/>
          </a:xfrm>
          <a:prstGeom prst="rect">
            <a:avLst/>
          </a:prstGeom>
        </p:spPr>
        <p:txBody>
          <a:bodyPr lIns="104287" tIns="52144" rIns="104287" bIns="52144"/>
          <a:lstStyle>
            <a:lvl1pPr algn="l" defTabSz="521437" rtl="0" eaLnBrk="1" latinLnBrk="0" hangingPunct="1">
              <a:spcBef>
                <a:spcPct val="0"/>
              </a:spcBef>
              <a:buNone/>
              <a:defRPr sz="5000" kern="1200">
                <a:solidFill>
                  <a:srgbClr val="41BDAA"/>
                </a:solidFill>
                <a:latin typeface="Frutiger 65 Bold"/>
                <a:ea typeface="+mj-ea"/>
                <a:cs typeface="Frutiger 65 Bold"/>
              </a:defRPr>
            </a:lvl1pPr>
          </a:lstStyle>
          <a:p>
            <a:pPr marL="0" marR="0" lvl="0" indent="0" algn="l" defTabSz="521437"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a:ln>
                  <a:noFill/>
                </a:ln>
                <a:solidFill>
                  <a:schemeClr val="tx1"/>
                </a:solidFill>
                <a:effectLst/>
                <a:uLnTx/>
                <a:uFillTx/>
                <a:latin typeface="Frutiger 65 Bold"/>
                <a:ea typeface="+mj-ea"/>
              </a:rPr>
              <a:t>Key Learning</a:t>
            </a:r>
          </a:p>
        </p:txBody>
      </p:sp>
      <p:sp>
        <p:nvSpPr>
          <p:cNvPr id="3" name="TextBox 2">
            <a:extLst>
              <a:ext uri="{FF2B5EF4-FFF2-40B4-BE49-F238E27FC236}">
                <a16:creationId xmlns:a16="http://schemas.microsoft.com/office/drawing/2014/main" id="{1AC350EF-5905-FE93-2495-77803A1618AA}"/>
              </a:ext>
            </a:extLst>
          </p:cNvPr>
          <p:cNvSpPr txBox="1"/>
          <p:nvPr/>
        </p:nvSpPr>
        <p:spPr>
          <a:xfrm>
            <a:off x="439479" y="843376"/>
            <a:ext cx="11015330" cy="5632311"/>
          </a:xfrm>
          <a:prstGeom prst="rect">
            <a:avLst/>
          </a:prstGeom>
          <a:noFill/>
        </p:spPr>
        <p:txBody>
          <a:bodyPr wrap="square" rtlCol="0">
            <a:spAutoFit/>
          </a:bodyPr>
          <a:lstStyle/>
          <a:p>
            <a:pPr marL="285750" indent="-285750">
              <a:buFont typeface="Arial" panose="020B0604020202020204" pitchFamily="34" charset="0"/>
              <a:buChar char="•"/>
            </a:pPr>
            <a:r>
              <a:rPr lang="en-GB"/>
              <a:t>It is a </a:t>
            </a:r>
            <a:r>
              <a:rPr lang="en-GB" b="1"/>
              <a:t>tricky juggling act </a:t>
            </a:r>
            <a:r>
              <a:rPr lang="en-GB"/>
              <a:t>working between Trusts, places, the ICB, the ICS and all partners…but it does mean we are in a unique position to develop and maintain relationships. People working in these roles have to cope with complexity and ambiguity and be able to simplify – and be approachable, there isn’t room not to be.</a:t>
            </a:r>
            <a:br>
              <a:rPr lang="en-GB"/>
            </a:br>
            <a:endParaRPr lang="en-GB"/>
          </a:p>
          <a:p>
            <a:pPr marL="285750" indent="-285750">
              <a:buFont typeface="Arial" panose="020B0604020202020204" pitchFamily="34" charset="0"/>
              <a:buChar char="•"/>
            </a:pPr>
            <a:r>
              <a:rPr lang="en-GB"/>
              <a:t>We need </a:t>
            </a:r>
            <a:r>
              <a:rPr lang="en-GB" b="1"/>
              <a:t>better mutual accountability </a:t>
            </a:r>
            <a:r>
              <a:rPr lang="en-GB"/>
              <a:t>between places and system on the delivery component – </a:t>
            </a:r>
            <a:r>
              <a:rPr lang="en-GB" err="1"/>
              <a:t>ie</a:t>
            </a:r>
            <a:r>
              <a:rPr lang="en-GB"/>
              <a:t> impact of WY model for AED on place AED provision and vice-versa (</a:t>
            </a:r>
            <a:r>
              <a:rPr lang="en-GB" err="1"/>
              <a:t>ie</a:t>
            </a:r>
            <a:r>
              <a:rPr lang="en-GB"/>
              <a:t> for CYPMH, Rehab etc)</a:t>
            </a:r>
            <a:br>
              <a:rPr lang="en-GB"/>
            </a:br>
            <a:endParaRPr lang="en-GB"/>
          </a:p>
          <a:p>
            <a:pPr marL="285750" indent="-285750">
              <a:buFont typeface="Arial" panose="020B0604020202020204" pitchFamily="34" charset="0"/>
              <a:buChar char="•"/>
            </a:pPr>
            <a:r>
              <a:rPr lang="en-GB"/>
              <a:t>We can’t rely on presumed agreed means of communicating &amp; involving – these are never enough. </a:t>
            </a:r>
            <a:r>
              <a:rPr lang="en-GB" b="1"/>
              <a:t>Measured repetition is key to landing messages </a:t>
            </a:r>
            <a:r>
              <a:rPr lang="en-GB"/>
              <a:t>but done too much = duplication so needs considering.</a:t>
            </a:r>
            <a:br>
              <a:rPr lang="en-GB"/>
            </a:br>
            <a:endParaRPr lang="en-GB"/>
          </a:p>
          <a:p>
            <a:pPr marL="285750" indent="-285750">
              <a:buFont typeface="Arial" panose="020B0604020202020204" pitchFamily="34" charset="0"/>
              <a:buChar char="•"/>
            </a:pPr>
            <a:r>
              <a:rPr lang="en-GB"/>
              <a:t>Many </a:t>
            </a:r>
            <a:r>
              <a:rPr lang="en-GB" b="1"/>
              <a:t>ideas start, not all of which make it to fruition</a:t>
            </a:r>
            <a:r>
              <a:rPr lang="en-GB"/>
              <a:t>. Places want to collaborate but the mileage isn’t always there and you have to do the groundwork to find out. Sometimes it is wasted in terms of the specific project, but building a network is never wasted in the grand scheme of things.</a:t>
            </a:r>
            <a:br>
              <a:rPr lang="en-GB"/>
            </a:br>
            <a:endParaRPr lang="en-GB"/>
          </a:p>
          <a:p>
            <a:pPr marL="285750" indent="-285750">
              <a:buFont typeface="Arial" panose="020B0604020202020204" pitchFamily="34" charset="0"/>
              <a:buChar char="•"/>
            </a:pPr>
            <a:r>
              <a:rPr lang="en-GB"/>
              <a:t>We must </a:t>
            </a:r>
            <a:r>
              <a:rPr lang="en-GB" b="1"/>
              <a:t>learn how to get out of the way </a:t>
            </a:r>
            <a:r>
              <a:rPr lang="en-GB"/>
              <a:t>as much as when to get involved. There are plenty of times when we won’t add value by our contribution so need to recognise this quickly and help move work on to those who can.</a:t>
            </a:r>
            <a:br>
              <a:rPr lang="en-GB"/>
            </a:br>
            <a:endParaRPr lang="en-GB"/>
          </a:p>
          <a:p>
            <a:pPr marL="285750" indent="-285750">
              <a:buFont typeface="Arial" panose="020B0604020202020204" pitchFamily="34" charset="0"/>
              <a:buChar char="•"/>
            </a:pPr>
            <a:r>
              <a:rPr lang="en-GB"/>
              <a:t>There is power in collaboration – for partners to make improvements for service users. Our bit is to help the collaboration happen but that’s </a:t>
            </a:r>
            <a:r>
              <a:rPr lang="en-GB" b="1"/>
              <a:t>not an end in itself </a:t>
            </a:r>
            <a:r>
              <a:rPr lang="en-GB"/>
              <a:t>– providers and places need the local capacity and time to take the collaboration and apply it for their context. And there isn’t enough of this capacity.</a:t>
            </a:r>
          </a:p>
        </p:txBody>
      </p:sp>
    </p:spTree>
    <p:extLst>
      <p:ext uri="{BB962C8B-B14F-4D97-AF65-F5344CB8AC3E}">
        <p14:creationId xmlns:p14="http://schemas.microsoft.com/office/powerpoint/2010/main" val="151787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996A8C-3806-41C4-8A9A-FA2E70374F76}"/>
              </a:ext>
            </a:extLst>
          </p:cNvPr>
          <p:cNvSpPr txBox="1">
            <a:spLocks/>
          </p:cNvSpPr>
          <p:nvPr/>
        </p:nvSpPr>
        <p:spPr>
          <a:xfrm>
            <a:off x="4767208" y="2575223"/>
            <a:ext cx="2915231" cy="718675"/>
          </a:xfrm>
          <a:prstGeom prst="rect">
            <a:avLst/>
          </a:prstGeom>
        </p:spPr>
        <p:txBody>
          <a:bodyPr lIns="104287" tIns="52144" rIns="104287" bIns="52144"/>
          <a:lstStyle>
            <a:lvl1pPr algn="l" defTabSz="521437" rtl="0" eaLnBrk="1" latinLnBrk="0" hangingPunct="1">
              <a:spcBef>
                <a:spcPct val="0"/>
              </a:spcBef>
              <a:buNone/>
              <a:defRPr sz="5000" kern="1200">
                <a:solidFill>
                  <a:srgbClr val="41BDAA"/>
                </a:solidFill>
                <a:latin typeface="Frutiger 65 Bold"/>
                <a:ea typeface="+mj-ea"/>
                <a:cs typeface="Frutiger 65 Bold"/>
              </a:defRPr>
            </a:lvl1pPr>
          </a:lstStyle>
          <a:p>
            <a:pPr marL="0" marR="0" lvl="0" indent="0" algn="l" defTabSz="521437"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a:ln>
                  <a:noFill/>
                </a:ln>
                <a:solidFill>
                  <a:schemeClr val="tx1"/>
                </a:solidFill>
                <a:effectLst/>
                <a:uLnTx/>
                <a:uFillTx/>
                <a:latin typeface="Frutiger 65 Bold"/>
                <a:ea typeface="+mj-ea"/>
              </a:rPr>
              <a:t>Any questions?</a:t>
            </a:r>
          </a:p>
          <a:p>
            <a:pPr marL="0" marR="0" lvl="0" indent="0" algn="l" defTabSz="521437" rtl="0" eaLnBrk="1" fontAlgn="auto" latinLnBrk="0" hangingPunct="1">
              <a:lnSpc>
                <a:spcPct val="100000"/>
              </a:lnSpc>
              <a:spcBef>
                <a:spcPct val="0"/>
              </a:spcBef>
              <a:spcAft>
                <a:spcPts val="0"/>
              </a:spcAft>
              <a:buClrTx/>
              <a:buSzTx/>
              <a:buFontTx/>
              <a:buNone/>
              <a:tabLst/>
              <a:defRPr/>
            </a:pPr>
            <a:endParaRPr lang="en-GB" sz="3200">
              <a:solidFill>
                <a:schemeClr val="tx1"/>
              </a:solidFill>
            </a:endParaRPr>
          </a:p>
          <a:p>
            <a:pPr marL="0" marR="0" lvl="0" indent="0" algn="l" defTabSz="521437"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a:ln>
                <a:noFill/>
              </a:ln>
              <a:solidFill>
                <a:schemeClr val="tx1"/>
              </a:solidFill>
              <a:effectLst/>
              <a:uLnTx/>
              <a:uFillTx/>
              <a:latin typeface="Frutiger 65 Bold"/>
              <a:ea typeface="+mj-ea"/>
            </a:endParaRPr>
          </a:p>
        </p:txBody>
      </p:sp>
    </p:spTree>
    <p:extLst>
      <p:ext uri="{BB962C8B-B14F-4D97-AF65-F5344CB8AC3E}">
        <p14:creationId xmlns:p14="http://schemas.microsoft.com/office/powerpoint/2010/main" val="4119879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7" ma:contentTypeDescription="Create a new document." ma:contentTypeScope="" ma:versionID="bd60beff7eb32a2aefc46f489efa9b25">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79bcfbaf3f05fc3afa0f2053058cb7ba"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CF6548-C14A-469C-87F9-5DBE966E446B}">
  <ds:schemaRefs>
    <ds:schemaRef ds:uri="http://schemas.microsoft.com/sharepoint/v3/contenttype/forms"/>
  </ds:schemaRefs>
</ds:datastoreItem>
</file>

<file path=customXml/itemProps2.xml><?xml version="1.0" encoding="utf-8"?>
<ds:datastoreItem xmlns:ds="http://schemas.openxmlformats.org/officeDocument/2006/customXml" ds:itemID="{00C01075-E8DF-4156-BAB1-04246E41988B}">
  <ds:schemaRefs>
    <ds:schemaRef ds:uri="47dd78af-cfc5-4e7a-8799-591ad7ced2cf"/>
    <ds:schemaRef ds:uri="91879da0-9969-4788-bbb1-7f1899c198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Widescreen</PresentationFormat>
  <Paragraphs>65</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Frutiger 65 Bold</vt:lpstr>
      <vt:lpstr>Frutiger CE 45 Light</vt:lpstr>
      <vt:lpstr>Frutiger LT 45 Light</vt:lpstr>
      <vt:lpstr>Office Theme</vt:lpstr>
      <vt:lpstr>1_Office Theme</vt:lpstr>
      <vt:lpstr>The WYMHLDA Collaborative &amp; Place  Keir Shillaker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Keir Shillaker</dc:creator>
  <cp:lastModifiedBy>Laura Wakerley</cp:lastModifiedBy>
  <cp:revision>1</cp:revision>
  <dcterms:created xsi:type="dcterms:W3CDTF">2021-03-02T11:21:23Z</dcterms:created>
  <dcterms:modified xsi:type="dcterms:W3CDTF">2023-09-26T11:42:43Z</dcterms:modified>
</cp:coreProperties>
</file>